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5"/>
  </p:notesMasterIdLst>
  <p:sldIdLst>
    <p:sldId id="312" r:id="rId2"/>
    <p:sldId id="315" r:id="rId3"/>
    <p:sldId id="316" r:id="rId4"/>
    <p:sldId id="317" r:id="rId5"/>
    <p:sldId id="321" r:id="rId6"/>
    <p:sldId id="330" r:id="rId7"/>
    <p:sldId id="343" r:id="rId8"/>
    <p:sldId id="358" r:id="rId9"/>
    <p:sldId id="350" r:id="rId10"/>
    <p:sldId id="318" r:id="rId11"/>
    <p:sldId id="344" r:id="rId12"/>
    <p:sldId id="345" r:id="rId13"/>
    <p:sldId id="346" r:id="rId14"/>
    <p:sldId id="347" r:id="rId15"/>
    <p:sldId id="348" r:id="rId16"/>
    <p:sldId id="349" r:id="rId17"/>
    <p:sldId id="331" r:id="rId18"/>
    <p:sldId id="332" r:id="rId19"/>
    <p:sldId id="314" r:id="rId20"/>
    <p:sldId id="333" r:id="rId21"/>
    <p:sldId id="339" r:id="rId22"/>
    <p:sldId id="338" r:id="rId23"/>
    <p:sldId id="336" r:id="rId24"/>
    <p:sldId id="341" r:id="rId25"/>
    <p:sldId id="340" r:id="rId26"/>
    <p:sldId id="351" r:id="rId27"/>
    <p:sldId id="352" r:id="rId28"/>
    <p:sldId id="353" r:id="rId29"/>
    <p:sldId id="354" r:id="rId30"/>
    <p:sldId id="355" r:id="rId31"/>
    <p:sldId id="356" r:id="rId32"/>
    <p:sldId id="359" r:id="rId33"/>
    <p:sldId id="361" r:id="rId34"/>
  </p:sldIdLst>
  <p:sldSz cx="9144000" cy="5143500" type="screen16x9"/>
  <p:notesSz cx="6858000" cy="9144000"/>
  <p:embeddedFontLst>
    <p:embeddedFont>
      <p:font typeface="Montserrat Medium" panose="00000600000000000000" pitchFamily="2" charset="0"/>
      <p:regular r:id="rId36"/>
      <p:bold r:id="rId37"/>
      <p:italic r:id="rId38"/>
      <p:boldItalic r:id="rId39"/>
    </p:embeddedFont>
    <p:embeddedFont>
      <p:font typeface="Nunito Light" pitchFamily="2" charset="0"/>
      <p:regular r:id="rId40"/>
      <p:italic r:id="rId41"/>
    </p:embeddedFont>
    <p:embeddedFont>
      <p:font typeface="Open Sans Light" panose="020B0306030504020204" pitchFamily="34" charset="0"/>
      <p:regular r:id="rId42"/>
      <p:italic r:id="rId43"/>
    </p:embeddedFont>
    <p:embeddedFont>
      <p:font typeface="Oswald Medium" panose="00000600000000000000" pitchFamily="2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F3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4D1A3E-285B-4972-BEC8-95D8FFE92EB8}">
  <a:tblStyle styleId="{014D1A3E-285B-4972-BEC8-95D8FFE92E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D73D2B-BEAF-4250-898B-1092E9A3798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91" d="100"/>
          <a:sy n="91" d="100"/>
        </p:scale>
        <p:origin x="8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5" name="Google Shape;32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722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5" name="Google Shape;32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853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5" name="Google Shape;32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136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5" name="Google Shape;32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860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5" name="Google Shape;32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615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5" name="Google Shape;32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662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5" name="Google Shape;32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331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5" name="Google Shape;3695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221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5" name="Google Shape;3695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071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5" name="Google Shape;3695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334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5" name="Google Shape;3695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107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3473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5" name="Google Shape;3695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922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5" name="Google Shape;3695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1875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5" name="Google Shape;32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652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5" name="Google Shape;3695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36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5" name="Google Shape;3695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513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5" name="Google Shape;3695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573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5" name="Google Shape;3695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060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5" name="Google Shape;3695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6866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5" name="Google Shape;3695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283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5" name="Google Shape;32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513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5" name="Google Shape;32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0649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1" name="Google Shape;3771;g2ae27f3125f_1_1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2" name="Google Shape;3772;g2ae27f3125f_1_1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341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5" name="Google Shape;32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089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5" name="Google Shape;32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435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5" name="Google Shape;32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357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5" name="Google Shape;32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25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5" name="Google Shape;32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154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5" name="Google Shape;32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6606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2361" y="91016"/>
            <a:ext cx="8960642" cy="4958947"/>
            <a:chOff x="92361" y="91016"/>
            <a:chExt cx="8960642" cy="4958947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5624485" y="4010305"/>
              <a:ext cx="3428517" cy="1039658"/>
              <a:chOff x="5624485" y="4010305"/>
              <a:chExt cx="3428517" cy="1039658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8696385" y="4515819"/>
                <a:ext cx="356617" cy="356617"/>
                <a:chOff x="8537688" y="4364352"/>
                <a:chExt cx="514080" cy="514080"/>
              </a:xfrm>
            </p:grpSpPr>
            <p:sp>
              <p:nvSpPr>
                <p:cNvPr id="12" name="Google Shape;12;p2"/>
                <p:cNvSpPr/>
                <p:nvPr/>
              </p:nvSpPr>
              <p:spPr>
                <a:xfrm>
                  <a:off x="8537688" y="4364352"/>
                  <a:ext cx="514080" cy="514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1428" extrusionOk="0">
                      <a:moveTo>
                        <a:pt x="714" y="1428"/>
                      </a:moveTo>
                      <a:lnTo>
                        <a:pt x="714" y="1428"/>
                      </a:lnTo>
                      <a:cubicBezTo>
                        <a:pt x="589" y="1428"/>
                        <a:pt x="466" y="1396"/>
                        <a:pt x="357" y="1333"/>
                      </a:cubicBezTo>
                      <a:cubicBezTo>
                        <a:pt x="249" y="1271"/>
                        <a:pt x="158" y="1180"/>
                        <a:pt x="95" y="1071"/>
                      </a:cubicBezTo>
                      <a:cubicBezTo>
                        <a:pt x="33" y="963"/>
                        <a:pt x="0" y="839"/>
                        <a:pt x="0" y="714"/>
                      </a:cubicBezTo>
                      <a:cubicBezTo>
                        <a:pt x="0" y="589"/>
                        <a:pt x="33" y="466"/>
                        <a:pt x="95" y="357"/>
                      </a:cubicBezTo>
                      <a:cubicBezTo>
                        <a:pt x="158" y="248"/>
                        <a:pt x="249" y="158"/>
                        <a:pt x="357" y="95"/>
                      </a:cubicBezTo>
                      <a:cubicBezTo>
                        <a:pt x="466" y="33"/>
                        <a:pt x="589" y="0"/>
                        <a:pt x="714" y="0"/>
                      </a:cubicBezTo>
                      <a:cubicBezTo>
                        <a:pt x="839" y="0"/>
                        <a:pt x="963" y="33"/>
                        <a:pt x="1071" y="95"/>
                      </a:cubicBezTo>
                      <a:cubicBezTo>
                        <a:pt x="1180" y="158"/>
                        <a:pt x="1271" y="248"/>
                        <a:pt x="1333" y="357"/>
                      </a:cubicBezTo>
                      <a:cubicBezTo>
                        <a:pt x="1396" y="466"/>
                        <a:pt x="1428" y="589"/>
                        <a:pt x="1428" y="714"/>
                      </a:cubicBezTo>
                      <a:lnTo>
                        <a:pt x="1428" y="714"/>
                      </a:lnTo>
                      <a:lnTo>
                        <a:pt x="1428" y="714"/>
                      </a:lnTo>
                      <a:cubicBezTo>
                        <a:pt x="1428" y="839"/>
                        <a:pt x="1396" y="963"/>
                        <a:pt x="1333" y="1071"/>
                      </a:cubicBezTo>
                      <a:cubicBezTo>
                        <a:pt x="1271" y="1180"/>
                        <a:pt x="1180" y="1271"/>
                        <a:pt x="1071" y="1333"/>
                      </a:cubicBezTo>
                      <a:cubicBezTo>
                        <a:pt x="963" y="1396"/>
                        <a:pt x="839" y="1428"/>
                        <a:pt x="714" y="1428"/>
                      </a:cubicBezTo>
                      <a:moveTo>
                        <a:pt x="714" y="26"/>
                      </a:moveTo>
                      <a:lnTo>
                        <a:pt x="714" y="26"/>
                      </a:lnTo>
                      <a:cubicBezTo>
                        <a:pt x="593" y="26"/>
                        <a:pt x="475" y="58"/>
                        <a:pt x="370" y="118"/>
                      </a:cubicBezTo>
                      <a:cubicBezTo>
                        <a:pt x="265" y="179"/>
                        <a:pt x="179" y="266"/>
                        <a:pt x="118" y="370"/>
                      </a:cubicBezTo>
                      <a:cubicBezTo>
                        <a:pt x="58" y="475"/>
                        <a:pt x="26" y="593"/>
                        <a:pt x="26" y="714"/>
                      </a:cubicBezTo>
                      <a:cubicBezTo>
                        <a:pt x="26" y="835"/>
                        <a:pt x="58" y="953"/>
                        <a:pt x="118" y="1058"/>
                      </a:cubicBezTo>
                      <a:cubicBezTo>
                        <a:pt x="179" y="1163"/>
                        <a:pt x="265" y="1250"/>
                        <a:pt x="370" y="1310"/>
                      </a:cubicBezTo>
                      <a:cubicBezTo>
                        <a:pt x="475" y="1371"/>
                        <a:pt x="593" y="1402"/>
                        <a:pt x="714" y="1402"/>
                      </a:cubicBezTo>
                      <a:cubicBezTo>
                        <a:pt x="835" y="1402"/>
                        <a:pt x="954" y="1371"/>
                        <a:pt x="1058" y="1310"/>
                      </a:cubicBezTo>
                      <a:cubicBezTo>
                        <a:pt x="1163" y="1250"/>
                        <a:pt x="1250" y="1163"/>
                        <a:pt x="1310" y="1058"/>
                      </a:cubicBezTo>
                      <a:cubicBezTo>
                        <a:pt x="1371" y="953"/>
                        <a:pt x="1402" y="835"/>
                        <a:pt x="1402" y="714"/>
                      </a:cubicBezTo>
                      <a:lnTo>
                        <a:pt x="1402" y="714"/>
                      </a:lnTo>
                      <a:cubicBezTo>
                        <a:pt x="1402" y="594"/>
                        <a:pt x="1370" y="475"/>
                        <a:pt x="1310" y="371"/>
                      </a:cubicBezTo>
                      <a:cubicBezTo>
                        <a:pt x="1249" y="266"/>
                        <a:pt x="1163" y="179"/>
                        <a:pt x="1058" y="119"/>
                      </a:cubicBezTo>
                      <a:cubicBezTo>
                        <a:pt x="954" y="59"/>
                        <a:pt x="835" y="27"/>
                        <a:pt x="714" y="27"/>
                      </a:cubicBezTo>
                      <a:lnTo>
                        <a:pt x="714" y="27"/>
                      </a:lnTo>
                      <a:lnTo>
                        <a:pt x="714" y="2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" name="Google Shape;13;p2"/>
                <p:cNvSpPr/>
                <p:nvPr/>
              </p:nvSpPr>
              <p:spPr>
                <a:xfrm>
                  <a:off x="8578008" y="4404672"/>
                  <a:ext cx="433440" cy="43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" h="1205" extrusionOk="0">
                      <a:moveTo>
                        <a:pt x="602" y="1205"/>
                      </a:moveTo>
                      <a:lnTo>
                        <a:pt x="602" y="1205"/>
                      </a:lnTo>
                      <a:cubicBezTo>
                        <a:pt x="496" y="1205"/>
                        <a:pt x="393" y="1177"/>
                        <a:pt x="301" y="1124"/>
                      </a:cubicBezTo>
                      <a:cubicBezTo>
                        <a:pt x="210" y="1071"/>
                        <a:pt x="133" y="995"/>
                        <a:pt x="80" y="903"/>
                      </a:cubicBezTo>
                      <a:cubicBezTo>
                        <a:pt x="28" y="812"/>
                        <a:pt x="0" y="708"/>
                        <a:pt x="0" y="602"/>
                      </a:cubicBezTo>
                      <a:cubicBezTo>
                        <a:pt x="0" y="497"/>
                        <a:pt x="28" y="393"/>
                        <a:pt x="80" y="301"/>
                      </a:cubicBezTo>
                      <a:cubicBezTo>
                        <a:pt x="133" y="210"/>
                        <a:pt x="210" y="134"/>
                        <a:pt x="301" y="81"/>
                      </a:cubicBezTo>
                      <a:cubicBezTo>
                        <a:pt x="393" y="28"/>
                        <a:pt x="496" y="0"/>
                        <a:pt x="602" y="0"/>
                      </a:cubicBezTo>
                      <a:cubicBezTo>
                        <a:pt x="708" y="0"/>
                        <a:pt x="811" y="28"/>
                        <a:pt x="903" y="81"/>
                      </a:cubicBezTo>
                      <a:cubicBezTo>
                        <a:pt x="995" y="134"/>
                        <a:pt x="1071" y="210"/>
                        <a:pt x="1123" y="301"/>
                      </a:cubicBezTo>
                      <a:cubicBezTo>
                        <a:pt x="1176" y="393"/>
                        <a:pt x="1204" y="497"/>
                        <a:pt x="1204" y="602"/>
                      </a:cubicBezTo>
                      <a:lnTo>
                        <a:pt x="1204" y="602"/>
                      </a:lnTo>
                      <a:lnTo>
                        <a:pt x="1204" y="602"/>
                      </a:lnTo>
                      <a:cubicBezTo>
                        <a:pt x="1204" y="708"/>
                        <a:pt x="1176" y="812"/>
                        <a:pt x="1123" y="903"/>
                      </a:cubicBezTo>
                      <a:cubicBezTo>
                        <a:pt x="1070" y="995"/>
                        <a:pt x="994" y="1071"/>
                        <a:pt x="903" y="1124"/>
                      </a:cubicBezTo>
                      <a:cubicBezTo>
                        <a:pt x="811" y="1177"/>
                        <a:pt x="708" y="1204"/>
                        <a:pt x="602" y="1205"/>
                      </a:cubicBezTo>
                      <a:moveTo>
                        <a:pt x="602" y="80"/>
                      </a:moveTo>
                      <a:lnTo>
                        <a:pt x="602" y="80"/>
                      </a:lnTo>
                      <a:cubicBezTo>
                        <a:pt x="510" y="80"/>
                        <a:pt x="421" y="104"/>
                        <a:pt x="341" y="150"/>
                      </a:cubicBezTo>
                      <a:cubicBezTo>
                        <a:pt x="262" y="196"/>
                        <a:pt x="195" y="262"/>
                        <a:pt x="149" y="341"/>
                      </a:cubicBezTo>
                      <a:cubicBezTo>
                        <a:pt x="103" y="420"/>
                        <a:pt x="79" y="511"/>
                        <a:pt x="79" y="602"/>
                      </a:cubicBezTo>
                      <a:cubicBezTo>
                        <a:pt x="79" y="694"/>
                        <a:pt x="103" y="785"/>
                        <a:pt x="149" y="864"/>
                      </a:cubicBezTo>
                      <a:cubicBezTo>
                        <a:pt x="195" y="944"/>
                        <a:pt x="262" y="1009"/>
                        <a:pt x="341" y="1055"/>
                      </a:cubicBezTo>
                      <a:cubicBezTo>
                        <a:pt x="421" y="1101"/>
                        <a:pt x="510" y="1125"/>
                        <a:pt x="602" y="1125"/>
                      </a:cubicBezTo>
                      <a:cubicBezTo>
                        <a:pt x="694" y="1125"/>
                        <a:pt x="784" y="1101"/>
                        <a:pt x="863" y="1055"/>
                      </a:cubicBezTo>
                      <a:cubicBezTo>
                        <a:pt x="943" y="1009"/>
                        <a:pt x="1009" y="944"/>
                        <a:pt x="1055" y="864"/>
                      </a:cubicBezTo>
                      <a:cubicBezTo>
                        <a:pt x="1101" y="785"/>
                        <a:pt x="1125" y="694"/>
                        <a:pt x="1125" y="602"/>
                      </a:cubicBezTo>
                      <a:lnTo>
                        <a:pt x="1125" y="602"/>
                      </a:lnTo>
                      <a:cubicBezTo>
                        <a:pt x="1125" y="511"/>
                        <a:pt x="1100" y="421"/>
                        <a:pt x="1055" y="342"/>
                      </a:cubicBezTo>
                      <a:cubicBezTo>
                        <a:pt x="1009" y="262"/>
                        <a:pt x="943" y="196"/>
                        <a:pt x="863" y="150"/>
                      </a:cubicBezTo>
                      <a:cubicBezTo>
                        <a:pt x="784" y="104"/>
                        <a:pt x="694" y="80"/>
                        <a:pt x="602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>
                  <a:off x="8723448" y="4487112"/>
                  <a:ext cx="85680" cy="205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" h="572" extrusionOk="0">
                      <a:moveTo>
                        <a:pt x="56" y="572"/>
                      </a:moveTo>
                      <a:lnTo>
                        <a:pt x="0" y="516"/>
                      </a:lnTo>
                      <a:lnTo>
                        <a:pt x="159" y="357"/>
                      </a:lnTo>
                      <a:lnTo>
                        <a:pt x="159" y="0"/>
                      </a:lnTo>
                      <a:lnTo>
                        <a:pt x="238" y="0"/>
                      </a:lnTo>
                      <a:lnTo>
                        <a:pt x="238" y="390"/>
                      </a:lnTo>
                      <a:lnTo>
                        <a:pt x="56" y="57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" name="Google Shape;15;p2"/>
              <p:cNvSpPr/>
              <p:nvPr/>
            </p:nvSpPr>
            <p:spPr>
              <a:xfrm>
                <a:off x="7750933" y="4692901"/>
                <a:ext cx="105120" cy="9756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71" extrusionOk="0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2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" name="Google Shape;16;p2"/>
              <p:cNvGrpSpPr/>
              <p:nvPr/>
            </p:nvGrpSpPr>
            <p:grpSpPr>
              <a:xfrm>
                <a:off x="7899973" y="4692384"/>
                <a:ext cx="331200" cy="162000"/>
                <a:chOff x="7899973" y="4674746"/>
                <a:chExt cx="331200" cy="162000"/>
              </a:xfrm>
            </p:grpSpPr>
            <p:sp>
              <p:nvSpPr>
                <p:cNvPr id="17" name="Google Shape;17;p2"/>
                <p:cNvSpPr/>
                <p:nvPr/>
              </p:nvSpPr>
              <p:spPr>
                <a:xfrm>
                  <a:off x="7899973" y="4674746"/>
                  <a:ext cx="331200" cy="30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" extrusionOk="0">
                      <a:moveTo>
                        <a:pt x="0" y="0"/>
                      </a:moveTo>
                      <a:lnTo>
                        <a:pt x="920" y="0"/>
                      </a:lnTo>
                      <a:lnTo>
                        <a:pt x="920" y="84"/>
                      </a:lnTo>
                      <a:lnTo>
                        <a:pt x="0" y="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7899973" y="4740986"/>
                  <a:ext cx="331200" cy="29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3" extrusionOk="0">
                      <a:moveTo>
                        <a:pt x="0" y="0"/>
                      </a:moveTo>
                      <a:lnTo>
                        <a:pt x="920" y="0"/>
                      </a:lnTo>
                      <a:lnTo>
                        <a:pt x="920" y="83"/>
                      </a:lnTo>
                      <a:lnTo>
                        <a:pt x="0" y="8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7899973" y="4806506"/>
                  <a:ext cx="197280" cy="30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84" extrusionOk="0">
                      <a:moveTo>
                        <a:pt x="0" y="0"/>
                      </a:moveTo>
                      <a:lnTo>
                        <a:pt x="548" y="0"/>
                      </a:lnTo>
                      <a:lnTo>
                        <a:pt x="548" y="84"/>
                      </a:lnTo>
                      <a:lnTo>
                        <a:pt x="0" y="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" name="Google Shape;20;p2"/>
              <p:cNvSpPr/>
              <p:nvPr/>
            </p:nvSpPr>
            <p:spPr>
              <a:xfrm>
                <a:off x="8430313" y="4880320"/>
                <a:ext cx="6588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91" y="183"/>
                    </a:moveTo>
                    <a:lnTo>
                      <a:pt x="91" y="183"/>
                    </a:ln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1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1"/>
                      <a:pt x="31" y="20"/>
                      <a:pt x="45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1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50" y="41"/>
                      <a:pt x="41" y="49"/>
                      <a:pt x="35" y="59"/>
                    </a:cubicBezTo>
                    <a:cubicBezTo>
                      <a:pt x="30" y="69"/>
                      <a:pt x="26" y="80"/>
                      <a:pt x="26" y="91"/>
                    </a:cubicBezTo>
                    <a:cubicBezTo>
                      <a:pt x="26" y="103"/>
                      <a:pt x="30" y="114"/>
                      <a:pt x="35" y="124"/>
                    </a:cubicBezTo>
                    <a:cubicBezTo>
                      <a:pt x="41" y="134"/>
                      <a:pt x="50" y="143"/>
                      <a:pt x="59" y="148"/>
                    </a:cubicBezTo>
                    <a:cubicBezTo>
                      <a:pt x="69" y="154"/>
                      <a:pt x="80" y="156"/>
                      <a:pt x="91" y="156"/>
                    </a:cubicBezTo>
                    <a:cubicBezTo>
                      <a:pt x="103" y="156"/>
                      <a:pt x="114" y="154"/>
                      <a:pt x="124" y="148"/>
                    </a:cubicBezTo>
                    <a:cubicBezTo>
                      <a:pt x="134" y="143"/>
                      <a:pt x="142" y="134"/>
                      <a:pt x="147" y="124"/>
                    </a:cubicBezTo>
                    <a:cubicBezTo>
                      <a:pt x="153" y="114"/>
                      <a:pt x="156" y="103"/>
                      <a:pt x="156" y="91"/>
                    </a:cubicBezTo>
                    <a:lnTo>
                      <a:pt x="156" y="91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430313" y="4786720"/>
                <a:ext cx="65880" cy="6552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2" extrusionOk="0">
                    <a:moveTo>
                      <a:pt x="91" y="182"/>
                    </a:moveTo>
                    <a:lnTo>
                      <a:pt x="91" y="182"/>
                    </a:lnTo>
                    <a:lnTo>
                      <a:pt x="91" y="182"/>
                    </a:lnTo>
                    <a:cubicBezTo>
                      <a:pt x="75" y="182"/>
                      <a:pt x="60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0"/>
                      <a:pt x="151" y="162"/>
                      <a:pt x="137" y="170"/>
                    </a:cubicBezTo>
                    <a:cubicBezTo>
                      <a:pt x="123" y="178"/>
                      <a:pt x="107" y="182"/>
                      <a:pt x="91" y="182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50"/>
                      <a:pt x="35" y="59"/>
                    </a:cubicBezTo>
                    <a:cubicBezTo>
                      <a:pt x="30" y="69"/>
                      <a:pt x="27" y="80"/>
                      <a:pt x="27" y="91"/>
                    </a:cubicBezTo>
                    <a:cubicBezTo>
                      <a:pt x="27" y="102"/>
                      <a:pt x="30" y="114"/>
                      <a:pt x="35" y="123"/>
                    </a:cubicBezTo>
                    <a:cubicBezTo>
                      <a:pt x="41" y="133"/>
                      <a:pt x="49" y="141"/>
                      <a:pt x="59" y="147"/>
                    </a:cubicBezTo>
                    <a:cubicBezTo>
                      <a:pt x="69" y="153"/>
                      <a:pt x="80" y="156"/>
                      <a:pt x="91" y="156"/>
                    </a:cubicBezTo>
                    <a:cubicBezTo>
                      <a:pt x="103" y="156"/>
                      <a:pt x="114" y="153"/>
                      <a:pt x="124" y="147"/>
                    </a:cubicBezTo>
                    <a:cubicBezTo>
                      <a:pt x="134" y="141"/>
                      <a:pt x="143" y="133"/>
                      <a:pt x="148" y="123"/>
                    </a:cubicBezTo>
                    <a:cubicBezTo>
                      <a:pt x="154" y="114"/>
                      <a:pt x="156" y="102"/>
                      <a:pt x="156" y="91"/>
                    </a:cubicBez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0500" rIns="90000" bIns="20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" name="Google Shape;22;p2"/>
              <p:cNvGrpSpPr/>
              <p:nvPr/>
            </p:nvGrpSpPr>
            <p:grpSpPr>
              <a:xfrm>
                <a:off x="8004373" y="4915795"/>
                <a:ext cx="803520" cy="133920"/>
                <a:chOff x="8003448" y="4920552"/>
                <a:chExt cx="803520" cy="133920"/>
              </a:xfrm>
            </p:grpSpPr>
            <p:sp>
              <p:nvSpPr>
                <p:cNvPr id="23" name="Google Shape;23;p2"/>
                <p:cNvSpPr/>
                <p:nvPr/>
              </p:nvSpPr>
              <p:spPr>
                <a:xfrm>
                  <a:off x="8016408" y="4920552"/>
                  <a:ext cx="790560" cy="133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6" h="372" extrusionOk="0">
                      <a:moveTo>
                        <a:pt x="2196" y="372"/>
                      </a:moveTo>
                      <a:lnTo>
                        <a:pt x="0" y="372"/>
                      </a:lnTo>
                      <a:lnTo>
                        <a:pt x="0" y="81"/>
                      </a:lnTo>
                      <a:lnTo>
                        <a:pt x="0" y="81"/>
                      </a:lnTo>
                      <a:cubicBezTo>
                        <a:pt x="0" y="78"/>
                        <a:pt x="1" y="76"/>
                        <a:pt x="2" y="74"/>
                      </a:cubicBezTo>
                      <a:cubicBezTo>
                        <a:pt x="3" y="72"/>
                        <a:pt x="5" y="70"/>
                        <a:pt x="7" y="69"/>
                      </a:cubicBezTo>
                      <a:cubicBezTo>
                        <a:pt x="9" y="68"/>
                        <a:pt x="11" y="68"/>
                        <a:pt x="14" y="68"/>
                      </a:cubicBezTo>
                      <a:lnTo>
                        <a:pt x="14" y="68"/>
                      </a:lnTo>
                      <a:cubicBezTo>
                        <a:pt x="16" y="68"/>
                        <a:pt x="18" y="68"/>
                        <a:pt x="20" y="69"/>
                      </a:cubicBezTo>
                      <a:cubicBezTo>
                        <a:pt x="23" y="71"/>
                        <a:pt x="24" y="72"/>
                        <a:pt x="25" y="74"/>
                      </a:cubicBezTo>
                      <a:cubicBezTo>
                        <a:pt x="26" y="76"/>
                        <a:pt x="27" y="78"/>
                        <a:pt x="27" y="81"/>
                      </a:cubicBezTo>
                      <a:lnTo>
                        <a:pt x="27" y="345"/>
                      </a:lnTo>
                      <a:lnTo>
                        <a:pt x="2170" y="345"/>
                      </a:lnTo>
                      <a:lnTo>
                        <a:pt x="2170" y="13"/>
                      </a:lnTo>
                      <a:lnTo>
                        <a:pt x="2170" y="13"/>
                      </a:lnTo>
                      <a:cubicBezTo>
                        <a:pt x="2170" y="11"/>
                        <a:pt x="2171" y="8"/>
                        <a:pt x="2172" y="6"/>
                      </a:cubicBezTo>
                      <a:cubicBezTo>
                        <a:pt x="2174" y="4"/>
                        <a:pt x="2174" y="4"/>
                        <a:pt x="2176" y="2"/>
                      </a:cubicBezTo>
                      <a:cubicBezTo>
                        <a:pt x="2178" y="1"/>
                        <a:pt x="2181" y="0"/>
                        <a:pt x="2183" y="0"/>
                      </a:cubicBezTo>
                      <a:cubicBezTo>
                        <a:pt x="2185" y="0"/>
                        <a:pt x="2188" y="1"/>
                        <a:pt x="2190" y="2"/>
                      </a:cubicBezTo>
                      <a:cubicBezTo>
                        <a:pt x="2192" y="4"/>
                        <a:pt x="2194" y="4"/>
                        <a:pt x="2195" y="6"/>
                      </a:cubicBezTo>
                      <a:cubicBezTo>
                        <a:pt x="2197" y="8"/>
                        <a:pt x="2196" y="11"/>
                        <a:pt x="2196" y="13"/>
                      </a:cubicBezTo>
                      <a:lnTo>
                        <a:pt x="2196" y="13"/>
                      </a:lnTo>
                      <a:lnTo>
                        <a:pt x="2196" y="37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8003448" y="4932792"/>
                  <a:ext cx="36000" cy="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0" extrusionOk="0">
                      <a:moveTo>
                        <a:pt x="100" y="50"/>
                      </a:moveTo>
                      <a:cubicBezTo>
                        <a:pt x="100" y="59"/>
                        <a:pt x="98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7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7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" name="Google Shape;25;p2"/>
              <p:cNvGrpSpPr/>
              <p:nvPr/>
            </p:nvGrpSpPr>
            <p:grpSpPr>
              <a:xfrm>
                <a:off x="7608733" y="4931200"/>
                <a:ext cx="328320" cy="36000"/>
                <a:chOff x="7607808" y="4914807"/>
                <a:chExt cx="328320" cy="36000"/>
              </a:xfrm>
            </p:grpSpPr>
            <p:sp>
              <p:nvSpPr>
                <p:cNvPr id="26" name="Google Shape;26;p2"/>
                <p:cNvSpPr/>
                <p:nvPr/>
              </p:nvSpPr>
              <p:spPr>
                <a:xfrm>
                  <a:off x="7607808" y="4928127"/>
                  <a:ext cx="316080" cy="9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8" h="26" extrusionOk="0">
                      <a:moveTo>
                        <a:pt x="865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1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865" y="0"/>
                      </a:lnTo>
                      <a:lnTo>
                        <a:pt x="865" y="0"/>
                      </a:lnTo>
                      <a:cubicBezTo>
                        <a:pt x="867" y="0"/>
                        <a:pt x="869" y="0"/>
                        <a:pt x="871" y="1"/>
                      </a:cubicBezTo>
                      <a:cubicBezTo>
                        <a:pt x="873" y="3"/>
                        <a:pt x="875" y="4"/>
                        <a:pt x="876" y="6"/>
                      </a:cubicBezTo>
                      <a:cubicBezTo>
                        <a:pt x="877" y="8"/>
                        <a:pt x="878" y="11"/>
                        <a:pt x="878" y="13"/>
                      </a:cubicBezTo>
                      <a:cubicBezTo>
                        <a:pt x="878" y="15"/>
                        <a:pt x="877" y="18"/>
                        <a:pt x="876" y="20"/>
                      </a:cubicBezTo>
                      <a:cubicBezTo>
                        <a:pt x="875" y="22"/>
                        <a:pt x="873" y="23"/>
                        <a:pt x="871" y="24"/>
                      </a:cubicBezTo>
                      <a:cubicBezTo>
                        <a:pt x="869" y="26"/>
                        <a:pt x="867" y="26"/>
                        <a:pt x="865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7900488" y="4914807"/>
                  <a:ext cx="35640" cy="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100" extrusionOk="0">
                      <a:moveTo>
                        <a:pt x="99" y="50"/>
                      </a:moveTo>
                      <a:cubicBezTo>
                        <a:pt x="99" y="59"/>
                        <a:pt x="97" y="68"/>
                        <a:pt x="92" y="75"/>
                      </a:cubicBezTo>
                      <a:cubicBezTo>
                        <a:pt x="88" y="83"/>
                        <a:pt x="82" y="89"/>
                        <a:pt x="74" y="93"/>
                      </a:cubicBezTo>
                      <a:cubicBezTo>
                        <a:pt x="67" y="97"/>
                        <a:pt x="58" y="100"/>
                        <a:pt x="49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6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49" y="0"/>
                      </a:cubicBezTo>
                      <a:cubicBezTo>
                        <a:pt x="58" y="0"/>
                        <a:pt x="67" y="3"/>
                        <a:pt x="74" y="7"/>
                      </a:cubicBezTo>
                      <a:cubicBezTo>
                        <a:pt x="82" y="12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" name="Google Shape;28;p2"/>
              <p:cNvGrpSpPr/>
              <p:nvPr/>
            </p:nvGrpSpPr>
            <p:grpSpPr>
              <a:xfrm>
                <a:off x="7069237" y="4713695"/>
                <a:ext cx="448057" cy="336034"/>
                <a:chOff x="-1951475" y="3273100"/>
                <a:chExt cx="291875" cy="222775"/>
              </a:xfrm>
            </p:grpSpPr>
            <p:sp>
              <p:nvSpPr>
                <p:cNvPr id="29" name="Google Shape;29;p2"/>
                <p:cNvSpPr/>
                <p:nvPr/>
              </p:nvSpPr>
              <p:spPr>
                <a:xfrm>
                  <a:off x="-1951475" y="3325050"/>
                  <a:ext cx="51225" cy="11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4770" extrusionOk="0">
                      <a:moveTo>
                        <a:pt x="1033" y="0"/>
                      </a:moveTo>
                      <a:cubicBezTo>
                        <a:pt x="518" y="0"/>
                        <a:pt x="0" y="339"/>
                        <a:pt x="0" y="1004"/>
                      </a:cubicBezTo>
                      <a:lnTo>
                        <a:pt x="0" y="3777"/>
                      </a:lnTo>
                      <a:cubicBezTo>
                        <a:pt x="0" y="4438"/>
                        <a:pt x="512" y="4769"/>
                        <a:pt x="1024" y="4769"/>
                      </a:cubicBezTo>
                      <a:cubicBezTo>
                        <a:pt x="1536" y="4769"/>
                        <a:pt x="2048" y="4438"/>
                        <a:pt x="2048" y="3777"/>
                      </a:cubicBezTo>
                      <a:lnTo>
                        <a:pt x="2048" y="1004"/>
                      </a:lnTo>
                      <a:cubicBezTo>
                        <a:pt x="2048" y="331"/>
                        <a:pt x="1542" y="0"/>
                        <a:pt x="10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-1711250" y="3273100"/>
                  <a:ext cx="51650" cy="22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6" h="8869" extrusionOk="0">
                      <a:moveTo>
                        <a:pt x="1027" y="0"/>
                      </a:moveTo>
                      <a:cubicBezTo>
                        <a:pt x="608" y="0"/>
                        <a:pt x="186" y="229"/>
                        <a:pt x="32" y="719"/>
                      </a:cubicBezTo>
                      <a:cubicBezTo>
                        <a:pt x="0" y="814"/>
                        <a:pt x="0" y="940"/>
                        <a:pt x="0" y="1003"/>
                      </a:cubicBezTo>
                      <a:lnTo>
                        <a:pt x="0" y="7871"/>
                      </a:lnTo>
                      <a:cubicBezTo>
                        <a:pt x="0" y="7934"/>
                        <a:pt x="0" y="8060"/>
                        <a:pt x="32" y="8123"/>
                      </a:cubicBezTo>
                      <a:cubicBezTo>
                        <a:pt x="173" y="8632"/>
                        <a:pt x="594" y="8869"/>
                        <a:pt x="1015" y="8869"/>
                      </a:cubicBezTo>
                      <a:cubicBezTo>
                        <a:pt x="1532" y="8869"/>
                        <a:pt x="2048" y="8513"/>
                        <a:pt x="2048" y="7871"/>
                      </a:cubicBezTo>
                      <a:lnTo>
                        <a:pt x="2048" y="1003"/>
                      </a:lnTo>
                      <a:cubicBezTo>
                        <a:pt x="2066" y="356"/>
                        <a:pt x="1549" y="0"/>
                        <a:pt x="10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-1886900" y="3296575"/>
                  <a:ext cx="156775" cy="19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1" h="7972" extrusionOk="0">
                      <a:moveTo>
                        <a:pt x="851" y="5672"/>
                      </a:moveTo>
                      <a:lnTo>
                        <a:pt x="3466" y="6333"/>
                      </a:lnTo>
                      <a:cubicBezTo>
                        <a:pt x="3277" y="6869"/>
                        <a:pt x="2773" y="7279"/>
                        <a:pt x="2174" y="7279"/>
                      </a:cubicBezTo>
                      <a:cubicBezTo>
                        <a:pt x="1418" y="7279"/>
                        <a:pt x="788" y="6648"/>
                        <a:pt x="788" y="5892"/>
                      </a:cubicBezTo>
                      <a:cubicBezTo>
                        <a:pt x="851" y="5798"/>
                        <a:pt x="851" y="5735"/>
                        <a:pt x="851" y="5672"/>
                      </a:cubicBezTo>
                      <a:close/>
                      <a:moveTo>
                        <a:pt x="6270" y="1"/>
                      </a:moveTo>
                      <a:lnTo>
                        <a:pt x="1" y="1576"/>
                      </a:lnTo>
                      <a:cubicBezTo>
                        <a:pt x="95" y="1734"/>
                        <a:pt x="127" y="1923"/>
                        <a:pt x="127" y="2143"/>
                      </a:cubicBezTo>
                      <a:lnTo>
                        <a:pt x="127" y="4916"/>
                      </a:lnTo>
                      <a:cubicBezTo>
                        <a:pt x="127" y="5105"/>
                        <a:pt x="95" y="5294"/>
                        <a:pt x="1" y="5514"/>
                      </a:cubicBezTo>
                      <a:lnTo>
                        <a:pt x="158" y="5546"/>
                      </a:lnTo>
                      <a:cubicBezTo>
                        <a:pt x="127" y="5672"/>
                        <a:pt x="127" y="5829"/>
                        <a:pt x="127" y="5924"/>
                      </a:cubicBezTo>
                      <a:cubicBezTo>
                        <a:pt x="127" y="7090"/>
                        <a:pt x="1040" y="7972"/>
                        <a:pt x="2174" y="7972"/>
                      </a:cubicBezTo>
                      <a:cubicBezTo>
                        <a:pt x="3120" y="7972"/>
                        <a:pt x="3907" y="7405"/>
                        <a:pt x="4159" y="6522"/>
                      </a:cubicBezTo>
                      <a:lnTo>
                        <a:pt x="6270" y="7090"/>
                      </a:lnTo>
                      <a:lnTo>
                        <a:pt x="6270" y="5672"/>
                      </a:lnTo>
                      <a:lnTo>
                        <a:pt x="6270" y="2238"/>
                      </a:lnTo>
                      <a:lnTo>
                        <a:pt x="627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" name="Google Shape;32;p2"/>
              <p:cNvGrpSpPr/>
              <p:nvPr/>
            </p:nvGrpSpPr>
            <p:grpSpPr>
              <a:xfrm rot="-5400000">
                <a:off x="6276302" y="4196049"/>
                <a:ext cx="205136" cy="1197862"/>
                <a:chOff x="278580" y="1275025"/>
                <a:chExt cx="205136" cy="1197862"/>
              </a:xfrm>
            </p:grpSpPr>
            <p:sp>
              <p:nvSpPr>
                <p:cNvPr id="33" name="Google Shape;33;p2"/>
                <p:cNvSpPr/>
                <p:nvPr/>
              </p:nvSpPr>
              <p:spPr>
                <a:xfrm>
                  <a:off x="278580" y="1289410"/>
                  <a:ext cx="191825" cy="118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" h="3044" extrusionOk="0">
                      <a:moveTo>
                        <a:pt x="13" y="3044"/>
                      </a:moveTo>
                      <a:lnTo>
                        <a:pt x="13" y="3044"/>
                      </a:lnTo>
                      <a:cubicBezTo>
                        <a:pt x="11" y="3044"/>
                        <a:pt x="9" y="3044"/>
                        <a:pt x="7" y="3043"/>
                      </a:cubicBezTo>
                      <a:cubicBezTo>
                        <a:pt x="5" y="3042"/>
                        <a:pt x="3" y="3040"/>
                        <a:pt x="2" y="3038"/>
                      </a:cubicBezTo>
                      <a:cubicBezTo>
                        <a:pt x="1" y="3036"/>
                        <a:pt x="0" y="3034"/>
                        <a:pt x="0" y="3031"/>
                      </a:cubicBezTo>
                      <a:lnTo>
                        <a:pt x="0" y="0"/>
                      </a:lnTo>
                      <a:lnTo>
                        <a:pt x="476" y="0"/>
                      </a:lnTo>
                      <a:lnTo>
                        <a:pt x="476" y="0"/>
                      </a:lnTo>
                      <a:cubicBezTo>
                        <a:pt x="479" y="0"/>
                        <a:pt x="481" y="-1"/>
                        <a:pt x="483" y="1"/>
                      </a:cubicBezTo>
                      <a:cubicBezTo>
                        <a:pt x="485" y="2"/>
                        <a:pt x="487" y="4"/>
                        <a:pt x="488" y="6"/>
                      </a:cubicBezTo>
                      <a:cubicBezTo>
                        <a:pt x="489" y="8"/>
                        <a:pt x="490" y="10"/>
                        <a:pt x="490" y="13"/>
                      </a:cubicBezTo>
                      <a:lnTo>
                        <a:pt x="490" y="13"/>
                      </a:lnTo>
                      <a:lnTo>
                        <a:pt x="490" y="13"/>
                      </a:lnTo>
                      <a:cubicBezTo>
                        <a:pt x="490" y="15"/>
                        <a:pt x="489" y="17"/>
                        <a:pt x="488" y="19"/>
                      </a:cubicBezTo>
                      <a:cubicBezTo>
                        <a:pt x="487" y="21"/>
                        <a:pt x="485" y="23"/>
                        <a:pt x="483" y="24"/>
                      </a:cubicBezTo>
                      <a:cubicBezTo>
                        <a:pt x="481" y="25"/>
                        <a:pt x="479" y="26"/>
                        <a:pt x="476" y="26"/>
                      </a:cubicBezTo>
                      <a:lnTo>
                        <a:pt x="27" y="26"/>
                      </a:lnTo>
                      <a:lnTo>
                        <a:pt x="27" y="3031"/>
                      </a:lnTo>
                      <a:lnTo>
                        <a:pt x="27" y="3031"/>
                      </a:lnTo>
                      <a:cubicBezTo>
                        <a:pt x="27" y="3034"/>
                        <a:pt x="26" y="3036"/>
                        <a:pt x="25" y="3038"/>
                      </a:cubicBezTo>
                      <a:cubicBezTo>
                        <a:pt x="24" y="3040"/>
                        <a:pt x="22" y="3042"/>
                        <a:pt x="20" y="3043"/>
                      </a:cubicBezTo>
                      <a:cubicBezTo>
                        <a:pt x="18" y="3044"/>
                        <a:pt x="16" y="3044"/>
                        <a:pt x="13" y="30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444959" y="1275025"/>
                  <a:ext cx="38757" cy="38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100" extrusionOk="0">
                      <a:moveTo>
                        <a:pt x="99" y="50"/>
                      </a:moveTo>
                      <a:cubicBezTo>
                        <a:pt x="99" y="59"/>
                        <a:pt x="97" y="67"/>
                        <a:pt x="93" y="75"/>
                      </a:cubicBezTo>
                      <a:cubicBezTo>
                        <a:pt x="88" y="82"/>
                        <a:pt x="81" y="89"/>
                        <a:pt x="74" y="93"/>
                      </a:cubicBezTo>
                      <a:cubicBezTo>
                        <a:pt x="66" y="97"/>
                        <a:pt x="58" y="100"/>
                        <a:pt x="50" y="100"/>
                      </a:cubicBezTo>
                      <a:cubicBezTo>
                        <a:pt x="41" y="100"/>
                        <a:pt x="32" y="97"/>
                        <a:pt x="25" y="93"/>
                      </a:cubicBezTo>
                      <a:cubicBezTo>
                        <a:pt x="17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" name="Google Shape;35;p2"/>
              <p:cNvGrpSpPr/>
              <p:nvPr/>
            </p:nvGrpSpPr>
            <p:grpSpPr>
              <a:xfrm rot="-5400000">
                <a:off x="6427228" y="4705751"/>
                <a:ext cx="38757" cy="501929"/>
                <a:chOff x="177970" y="1692197"/>
                <a:chExt cx="38757" cy="501929"/>
              </a:xfrm>
            </p:grpSpPr>
            <p:sp>
              <p:nvSpPr>
                <p:cNvPr id="36" name="Google Shape;36;p2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257" extrusionOk="0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" name="Google Shape;38;p2"/>
              <p:cNvGrpSpPr/>
              <p:nvPr/>
            </p:nvGrpSpPr>
            <p:grpSpPr>
              <a:xfrm rot="5400000">
                <a:off x="6051720" y="4580645"/>
                <a:ext cx="39148" cy="305201"/>
                <a:chOff x="91453" y="1790561"/>
                <a:chExt cx="39148" cy="305201"/>
              </a:xfrm>
            </p:grpSpPr>
            <p:sp>
              <p:nvSpPr>
                <p:cNvPr id="39" name="Google Shape;39;p2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751" extrusionOk="0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99" extrusionOk="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1" name="Google Shape;41;p2"/>
              <p:cNvGrpSpPr/>
              <p:nvPr/>
            </p:nvGrpSpPr>
            <p:grpSpPr>
              <a:xfrm>
                <a:off x="6317959" y="4692275"/>
                <a:ext cx="202051" cy="81915"/>
                <a:chOff x="243848" y="2487250"/>
                <a:chExt cx="202051" cy="81915"/>
              </a:xfrm>
            </p:grpSpPr>
            <p:grpSp>
              <p:nvGrpSpPr>
                <p:cNvPr id="42" name="Google Shape;42;p2"/>
                <p:cNvGrpSpPr/>
                <p:nvPr/>
              </p:nvGrpSpPr>
              <p:grpSpPr>
                <a:xfrm>
                  <a:off x="243848" y="2487250"/>
                  <a:ext cx="82345" cy="81915"/>
                  <a:chOff x="40948" y="2444350"/>
                  <a:chExt cx="82345" cy="81915"/>
                </a:xfrm>
              </p:grpSpPr>
              <p:sp>
                <p:nvSpPr>
                  <p:cNvPr id="43" name="Google Shape;43;p2"/>
                  <p:cNvSpPr/>
                  <p:nvPr/>
                </p:nvSpPr>
                <p:spPr>
                  <a:xfrm>
                    <a:off x="40948" y="2444350"/>
                    <a:ext cx="82345" cy="81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" h="215" extrusionOk="0">
                        <a:moveTo>
                          <a:pt x="216" y="215"/>
                        </a:moveTo>
                        <a:lnTo>
                          <a:pt x="0" y="215"/>
                        </a:lnTo>
                        <a:lnTo>
                          <a:pt x="0" y="0"/>
                        </a:lnTo>
                        <a:lnTo>
                          <a:pt x="216" y="0"/>
                        </a:lnTo>
                        <a:lnTo>
                          <a:pt x="216" y="215"/>
                        </a:lnTo>
                        <a:moveTo>
                          <a:pt x="26" y="188"/>
                        </a:moveTo>
                        <a:lnTo>
                          <a:pt x="189" y="188"/>
                        </a:lnTo>
                        <a:lnTo>
                          <a:pt x="189" y="26"/>
                        </a:lnTo>
                        <a:lnTo>
                          <a:pt x="26" y="26"/>
                        </a:lnTo>
                        <a:lnTo>
                          <a:pt x="26" y="1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32400" rIns="90000" bIns="324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>
                    <a:off x="42472" y="2445874"/>
                    <a:ext cx="79295" cy="792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" h="208" extrusionOk="0">
                        <a:moveTo>
                          <a:pt x="0" y="189"/>
                        </a:moveTo>
                        <a:lnTo>
                          <a:pt x="189" y="0"/>
                        </a:lnTo>
                        <a:lnTo>
                          <a:pt x="208" y="19"/>
                        </a:lnTo>
                        <a:lnTo>
                          <a:pt x="18" y="208"/>
                        </a:lnTo>
                        <a:lnTo>
                          <a:pt x="0" y="18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29875" rIns="90000" bIns="29875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5" name="Google Shape;45;p2"/>
                <p:cNvSpPr/>
                <p:nvPr/>
              </p:nvSpPr>
              <p:spPr>
                <a:xfrm>
                  <a:off x="363553" y="2487250"/>
                  <a:ext cx="82345" cy="81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215" extrusionOk="0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32400" rIns="90000" bIns="324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" name="Google Shape;46;p2"/>
              <p:cNvGrpSpPr/>
              <p:nvPr/>
            </p:nvGrpSpPr>
            <p:grpSpPr>
              <a:xfrm flipH="1">
                <a:off x="5624485" y="5009643"/>
                <a:ext cx="692253" cy="40320"/>
                <a:chOff x="2030367" y="4961533"/>
                <a:chExt cx="692253" cy="40320"/>
              </a:xfrm>
            </p:grpSpPr>
            <p:sp>
              <p:nvSpPr>
                <p:cNvPr id="47" name="Google Shape;47;p2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" h="26" extrusionOk="0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0" extrusionOk="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112" extrusionOk="0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0" name="Google Shape;50;p2"/>
              <p:cNvGrpSpPr/>
              <p:nvPr/>
            </p:nvGrpSpPr>
            <p:grpSpPr>
              <a:xfrm>
                <a:off x="8777547" y="4010305"/>
                <a:ext cx="158490" cy="430588"/>
                <a:chOff x="8777547" y="4010305"/>
                <a:chExt cx="158490" cy="430588"/>
              </a:xfrm>
            </p:grpSpPr>
            <p:grpSp>
              <p:nvGrpSpPr>
                <p:cNvPr id="51" name="Google Shape;51;p2"/>
                <p:cNvGrpSpPr/>
                <p:nvPr/>
              </p:nvGrpSpPr>
              <p:grpSpPr>
                <a:xfrm>
                  <a:off x="8898642" y="4059936"/>
                  <a:ext cx="35640" cy="380957"/>
                  <a:chOff x="8441568" y="4349515"/>
                  <a:chExt cx="35640" cy="380957"/>
                </a:xfrm>
              </p:grpSpPr>
              <p:sp>
                <p:nvSpPr>
                  <p:cNvPr id="52" name="Google Shape;52;p2"/>
                  <p:cNvSpPr/>
                  <p:nvPr/>
                </p:nvSpPr>
                <p:spPr>
                  <a:xfrm>
                    <a:off x="8454528" y="4349515"/>
                    <a:ext cx="9144" cy="3657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" h="1092" extrusionOk="0">
                        <a:moveTo>
                          <a:pt x="13" y="1092"/>
                        </a:moveTo>
                        <a:lnTo>
                          <a:pt x="13" y="1092"/>
                        </a:lnTo>
                        <a:cubicBezTo>
                          <a:pt x="11" y="1092"/>
                          <a:pt x="9" y="1091"/>
                          <a:pt x="7" y="1090"/>
                        </a:cubicBezTo>
                        <a:cubicBezTo>
                          <a:pt x="5" y="1089"/>
                          <a:pt x="3" y="1087"/>
                          <a:pt x="2" y="1085"/>
                        </a:cubicBezTo>
                        <a:cubicBezTo>
                          <a:pt x="1" y="1083"/>
                          <a:pt x="0" y="1081"/>
                          <a:pt x="0" y="1079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0"/>
                          <a:pt x="1" y="8"/>
                          <a:pt x="2" y="6"/>
                        </a:cubicBezTo>
                        <a:cubicBezTo>
                          <a:pt x="3" y="4"/>
                          <a:pt x="5" y="3"/>
                          <a:pt x="7" y="1"/>
                        </a:cubicBezTo>
                        <a:cubicBezTo>
                          <a:pt x="9" y="0"/>
                          <a:pt x="11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5" y="0"/>
                          <a:pt x="18" y="0"/>
                          <a:pt x="20" y="1"/>
                        </a:cubicBezTo>
                        <a:cubicBezTo>
                          <a:pt x="22" y="2"/>
                          <a:pt x="24" y="4"/>
                          <a:pt x="25" y="6"/>
                        </a:cubicBezTo>
                        <a:cubicBezTo>
                          <a:pt x="27" y="8"/>
                          <a:pt x="26" y="10"/>
                          <a:pt x="26" y="13"/>
                        </a:cubicBezTo>
                        <a:lnTo>
                          <a:pt x="26" y="13"/>
                        </a:lnTo>
                        <a:lnTo>
                          <a:pt x="26" y="1079"/>
                        </a:lnTo>
                        <a:lnTo>
                          <a:pt x="26" y="1079"/>
                        </a:lnTo>
                        <a:cubicBezTo>
                          <a:pt x="26" y="1081"/>
                          <a:pt x="26" y="1083"/>
                          <a:pt x="25" y="1085"/>
                        </a:cubicBezTo>
                        <a:cubicBezTo>
                          <a:pt x="23" y="1087"/>
                          <a:pt x="22" y="1089"/>
                          <a:pt x="20" y="1090"/>
                        </a:cubicBezTo>
                        <a:cubicBezTo>
                          <a:pt x="18" y="1091"/>
                          <a:pt x="15" y="1092"/>
                          <a:pt x="13" y="1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" name="Google Shape;53;p2"/>
                  <p:cNvSpPr/>
                  <p:nvPr/>
                </p:nvSpPr>
                <p:spPr>
                  <a:xfrm>
                    <a:off x="8441568" y="4694832"/>
                    <a:ext cx="35640" cy="356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" h="99" extrusionOk="0">
                        <a:moveTo>
                          <a:pt x="99" y="49"/>
                        </a:moveTo>
                        <a:cubicBezTo>
                          <a:pt x="99" y="58"/>
                          <a:pt x="97" y="67"/>
                          <a:pt x="92" y="74"/>
                        </a:cubicBezTo>
                        <a:cubicBezTo>
                          <a:pt x="88" y="82"/>
                          <a:pt x="82" y="88"/>
                          <a:pt x="74" y="92"/>
                        </a:cubicBezTo>
                        <a:cubicBezTo>
                          <a:pt x="67" y="97"/>
                          <a:pt x="58" y="99"/>
                          <a:pt x="49" y="99"/>
                        </a:cubicBezTo>
                        <a:cubicBezTo>
                          <a:pt x="41" y="99"/>
                          <a:pt x="33" y="97"/>
                          <a:pt x="25" y="92"/>
                        </a:cubicBezTo>
                        <a:cubicBezTo>
                          <a:pt x="18" y="88"/>
                          <a:pt x="11" y="82"/>
                          <a:pt x="6" y="74"/>
                        </a:cubicBezTo>
                        <a:cubicBezTo>
                          <a:pt x="2" y="67"/>
                          <a:pt x="0" y="58"/>
                          <a:pt x="0" y="49"/>
                        </a:cubicBezTo>
                        <a:cubicBezTo>
                          <a:pt x="0" y="41"/>
                          <a:pt x="2" y="32"/>
                          <a:pt x="6" y="24"/>
                        </a:cubicBezTo>
                        <a:cubicBezTo>
                          <a:pt x="11" y="17"/>
                          <a:pt x="18" y="11"/>
                          <a:pt x="25" y="6"/>
                        </a:cubicBezTo>
                        <a:cubicBezTo>
                          <a:pt x="33" y="2"/>
                          <a:pt x="41" y="0"/>
                          <a:pt x="49" y="0"/>
                        </a:cubicBezTo>
                        <a:cubicBezTo>
                          <a:pt x="58" y="0"/>
                          <a:pt x="67" y="2"/>
                          <a:pt x="74" y="6"/>
                        </a:cubicBezTo>
                        <a:cubicBezTo>
                          <a:pt x="82" y="11"/>
                          <a:pt x="88" y="17"/>
                          <a:pt x="92" y="24"/>
                        </a:cubicBezTo>
                        <a:cubicBezTo>
                          <a:pt x="97" y="32"/>
                          <a:pt x="99" y="41"/>
                          <a:pt x="99" y="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4" name="Google Shape;54;p2"/>
                <p:cNvGrpSpPr/>
                <p:nvPr/>
              </p:nvGrpSpPr>
              <p:grpSpPr>
                <a:xfrm rot="10800000">
                  <a:off x="8777547" y="4010305"/>
                  <a:ext cx="137094" cy="120548"/>
                  <a:chOff x="454680" y="218515"/>
                  <a:chExt cx="125280" cy="110160"/>
                </a:xfrm>
              </p:grpSpPr>
              <p:sp>
                <p:nvSpPr>
                  <p:cNvPr id="55" name="Google Shape;55;p2"/>
                  <p:cNvSpPr/>
                  <p:nvPr/>
                </p:nvSpPr>
                <p:spPr>
                  <a:xfrm>
                    <a:off x="454680" y="218515"/>
                    <a:ext cx="111960" cy="97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" h="272" extrusionOk="0">
                        <a:moveTo>
                          <a:pt x="298" y="272"/>
                        </a:moveTo>
                        <a:lnTo>
                          <a:pt x="298" y="272"/>
                        </a:lnTo>
                        <a:cubicBezTo>
                          <a:pt x="296" y="272"/>
                          <a:pt x="294" y="271"/>
                          <a:pt x="292" y="270"/>
                        </a:cubicBezTo>
                        <a:cubicBezTo>
                          <a:pt x="290" y="268"/>
                          <a:pt x="288" y="268"/>
                          <a:pt x="287" y="266"/>
                        </a:cubicBezTo>
                        <a:cubicBezTo>
                          <a:pt x="286" y="264"/>
                          <a:pt x="285" y="261"/>
                          <a:pt x="285" y="259"/>
                        </a:cubicBezTo>
                        <a:lnTo>
                          <a:pt x="285" y="27"/>
                        </a:lnTo>
                        <a:lnTo>
                          <a:pt x="13" y="27"/>
                        </a:lnTo>
                        <a:lnTo>
                          <a:pt x="13" y="27"/>
                        </a:lnTo>
                        <a:cubicBezTo>
                          <a:pt x="11" y="27"/>
                          <a:pt x="8" y="26"/>
                          <a:pt x="6" y="25"/>
                        </a:cubicBezTo>
                        <a:cubicBezTo>
                          <a:pt x="4" y="24"/>
                          <a:pt x="3" y="22"/>
                          <a:pt x="2" y="20"/>
                        </a:cubicBezTo>
                        <a:cubicBezTo>
                          <a:pt x="0" y="18"/>
                          <a:pt x="0" y="15"/>
                          <a:pt x="0" y="13"/>
                        </a:cubicBezTo>
                        <a:cubicBezTo>
                          <a:pt x="0" y="10"/>
                          <a:pt x="0" y="9"/>
                          <a:pt x="2" y="7"/>
                        </a:cubicBezTo>
                        <a:cubicBezTo>
                          <a:pt x="3" y="5"/>
                          <a:pt x="4" y="3"/>
                          <a:pt x="6" y="2"/>
                        </a:cubicBezTo>
                        <a:cubicBezTo>
                          <a:pt x="8" y="1"/>
                          <a:pt x="11" y="0"/>
                          <a:pt x="13" y="0"/>
                        </a:cubicBezTo>
                        <a:lnTo>
                          <a:pt x="311" y="0"/>
                        </a:lnTo>
                        <a:lnTo>
                          <a:pt x="311" y="259"/>
                        </a:lnTo>
                        <a:lnTo>
                          <a:pt x="311" y="259"/>
                        </a:lnTo>
                        <a:cubicBezTo>
                          <a:pt x="311" y="261"/>
                          <a:pt x="311" y="264"/>
                          <a:pt x="310" y="266"/>
                        </a:cubicBezTo>
                        <a:cubicBezTo>
                          <a:pt x="308" y="268"/>
                          <a:pt x="307" y="268"/>
                          <a:pt x="305" y="270"/>
                        </a:cubicBezTo>
                        <a:cubicBezTo>
                          <a:pt x="303" y="271"/>
                          <a:pt x="300" y="272"/>
                          <a:pt x="298" y="2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" name="Google Shape;56;p2"/>
                  <p:cNvSpPr/>
                  <p:nvPr/>
                </p:nvSpPr>
                <p:spPr>
                  <a:xfrm>
                    <a:off x="544320" y="293035"/>
                    <a:ext cx="35640" cy="356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" h="99" extrusionOk="0">
                        <a:moveTo>
                          <a:pt x="99" y="50"/>
                        </a:moveTo>
                        <a:cubicBezTo>
                          <a:pt x="99" y="58"/>
                          <a:pt x="97" y="66"/>
                          <a:pt x="93" y="74"/>
                        </a:cubicBezTo>
                        <a:cubicBezTo>
                          <a:pt x="88" y="81"/>
                          <a:pt x="81" y="88"/>
                          <a:pt x="74" y="93"/>
                        </a:cubicBezTo>
                        <a:cubicBezTo>
                          <a:pt x="66" y="97"/>
                          <a:pt x="57" y="99"/>
                          <a:pt x="49" y="99"/>
                        </a:cubicBezTo>
                        <a:cubicBezTo>
                          <a:pt x="40" y="99"/>
                          <a:pt x="32" y="97"/>
                          <a:pt x="25" y="93"/>
                        </a:cubicBezTo>
                        <a:cubicBezTo>
                          <a:pt x="17" y="88"/>
                          <a:pt x="10" y="81"/>
                          <a:pt x="6" y="74"/>
                        </a:cubicBezTo>
                        <a:cubicBezTo>
                          <a:pt x="1" y="66"/>
                          <a:pt x="0" y="58"/>
                          <a:pt x="0" y="50"/>
                        </a:cubicBezTo>
                        <a:cubicBezTo>
                          <a:pt x="0" y="41"/>
                          <a:pt x="2" y="32"/>
                          <a:pt x="6" y="25"/>
                        </a:cubicBezTo>
                        <a:cubicBezTo>
                          <a:pt x="11" y="17"/>
                          <a:pt x="17" y="11"/>
                          <a:pt x="25" y="7"/>
                        </a:cubicBezTo>
                        <a:cubicBezTo>
                          <a:pt x="32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3" y="25"/>
                        </a:cubicBezTo>
                        <a:cubicBezTo>
                          <a:pt x="97" y="32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7" name="Google Shape;57;p2"/>
                <p:cNvSpPr/>
                <p:nvPr/>
              </p:nvSpPr>
              <p:spPr>
                <a:xfrm rot="10800000" flipH="1">
                  <a:off x="8896889" y="4044357"/>
                  <a:ext cx="39148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99" extrusionOk="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8" name="Google Shape;58;p2"/>
              <p:cNvSpPr/>
              <p:nvPr/>
            </p:nvSpPr>
            <p:spPr>
              <a:xfrm>
                <a:off x="8430313" y="4693120"/>
                <a:ext cx="65880" cy="6552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2" extrusionOk="0">
                    <a:moveTo>
                      <a:pt x="91" y="182"/>
                    </a:moveTo>
                    <a:lnTo>
                      <a:pt x="91" y="182"/>
                    </a:lnTo>
                    <a:lnTo>
                      <a:pt x="91" y="182"/>
                    </a:lnTo>
                    <a:cubicBezTo>
                      <a:pt x="75" y="182"/>
                      <a:pt x="60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0"/>
                      <a:pt x="151" y="162"/>
                      <a:pt x="137" y="170"/>
                    </a:cubicBezTo>
                    <a:cubicBezTo>
                      <a:pt x="123" y="178"/>
                      <a:pt x="107" y="182"/>
                      <a:pt x="91" y="182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50"/>
                      <a:pt x="35" y="59"/>
                    </a:cubicBezTo>
                    <a:cubicBezTo>
                      <a:pt x="30" y="69"/>
                      <a:pt x="27" y="80"/>
                      <a:pt x="27" y="91"/>
                    </a:cubicBezTo>
                    <a:cubicBezTo>
                      <a:pt x="27" y="102"/>
                      <a:pt x="30" y="114"/>
                      <a:pt x="35" y="123"/>
                    </a:cubicBezTo>
                    <a:cubicBezTo>
                      <a:pt x="41" y="133"/>
                      <a:pt x="49" y="141"/>
                      <a:pt x="59" y="147"/>
                    </a:cubicBezTo>
                    <a:cubicBezTo>
                      <a:pt x="69" y="153"/>
                      <a:pt x="80" y="156"/>
                      <a:pt x="91" y="156"/>
                    </a:cubicBezTo>
                    <a:cubicBezTo>
                      <a:pt x="103" y="156"/>
                      <a:pt x="114" y="153"/>
                      <a:pt x="124" y="147"/>
                    </a:cubicBezTo>
                    <a:cubicBezTo>
                      <a:pt x="134" y="141"/>
                      <a:pt x="143" y="133"/>
                      <a:pt x="148" y="123"/>
                    </a:cubicBezTo>
                    <a:cubicBezTo>
                      <a:pt x="154" y="114"/>
                      <a:pt x="156" y="102"/>
                      <a:pt x="156" y="91"/>
                    </a:cubicBez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20500" rIns="90000" bIns="20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" name="Google Shape;59;p2"/>
            <p:cNvGrpSpPr/>
            <p:nvPr/>
          </p:nvGrpSpPr>
          <p:grpSpPr>
            <a:xfrm>
              <a:off x="92361" y="91016"/>
              <a:ext cx="5209406" cy="2147720"/>
              <a:chOff x="92361" y="91016"/>
              <a:chExt cx="5209406" cy="2147720"/>
            </a:xfrm>
          </p:grpSpPr>
          <p:sp>
            <p:nvSpPr>
              <p:cNvPr id="60" name="Google Shape;60;p2"/>
              <p:cNvSpPr/>
              <p:nvPr/>
            </p:nvSpPr>
            <p:spPr>
              <a:xfrm>
                <a:off x="1736774" y="265078"/>
                <a:ext cx="85096" cy="8509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6" extrusionOk="0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90"/>
                    </a:moveTo>
                    <a:lnTo>
                      <a:pt x="189" y="190"/>
                    </a:lnTo>
                    <a:lnTo>
                      <a:pt x="189" y="27"/>
                    </a:lnTo>
                    <a:lnTo>
                      <a:pt x="26" y="27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92361" y="500728"/>
                <a:ext cx="85096" cy="8509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6" extrusionOk="0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89"/>
                    </a:moveTo>
                    <a:lnTo>
                      <a:pt x="190" y="189"/>
                    </a:lnTo>
                    <a:lnTo>
                      <a:pt x="190" y="27"/>
                    </a:lnTo>
                    <a:lnTo>
                      <a:pt x="27" y="27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92361" y="621673"/>
                <a:ext cx="85096" cy="8509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6" extrusionOk="0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89"/>
                    </a:moveTo>
                    <a:lnTo>
                      <a:pt x="190" y="189"/>
                    </a:lnTo>
                    <a:lnTo>
                      <a:pt x="190" y="26"/>
                    </a:lnTo>
                    <a:lnTo>
                      <a:pt x="27" y="26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791652" y="91252"/>
                <a:ext cx="71702" cy="7209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3" extrusionOk="0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1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0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0" y="162"/>
                      <a:pt x="136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8" y="29"/>
                      <a:pt x="59" y="35"/>
                    </a:cubicBezTo>
                    <a:cubicBezTo>
                      <a:pt x="49" y="41"/>
                      <a:pt x="40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8" y="152"/>
                      <a:pt x="80" y="156"/>
                      <a:pt x="91" y="156"/>
                    </a:cubicBezTo>
                    <a:cubicBezTo>
                      <a:pt x="102" y="156"/>
                      <a:pt x="113" y="152"/>
                      <a:pt x="123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2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1" y="49"/>
                      <a:pt x="133" y="41"/>
                      <a:pt x="123" y="35"/>
                    </a:cubicBezTo>
                    <a:cubicBezTo>
                      <a:pt x="113" y="30"/>
                      <a:pt x="102" y="27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019364" y="91252"/>
                <a:ext cx="72096" cy="72094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90" y="183"/>
                    </a:moveTo>
                    <a:lnTo>
                      <a:pt x="90" y="183"/>
                    </a:lnTo>
                    <a:cubicBezTo>
                      <a:pt x="75" y="182"/>
                      <a:pt x="59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3" y="123"/>
                      <a:pt x="0" y="107"/>
                      <a:pt x="0" y="91"/>
                    </a:cubicBezTo>
                    <a:cubicBezTo>
                      <a:pt x="0" y="75"/>
                      <a:pt x="3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6" y="0"/>
                      <a:pt x="92" y="0"/>
                    </a:cubicBezTo>
                    <a:cubicBezTo>
                      <a:pt x="108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5"/>
                      <a:pt x="183" y="91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8" y="123"/>
                      <a:pt x="171" y="137"/>
                    </a:cubicBezTo>
                    <a:cubicBezTo>
                      <a:pt x="163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lnTo>
                      <a:pt x="90" y="183"/>
                    </a:lnTo>
                    <a:moveTo>
                      <a:pt x="90" y="26"/>
                    </a:moveTo>
                    <a:lnTo>
                      <a:pt x="90" y="26"/>
                    </a:lnTo>
                    <a:cubicBezTo>
                      <a:pt x="79" y="27"/>
                      <a:pt x="68" y="30"/>
                      <a:pt x="59" y="35"/>
                    </a:cubicBezTo>
                    <a:cubicBezTo>
                      <a:pt x="48" y="41"/>
                      <a:pt x="40" y="49"/>
                      <a:pt x="35" y="59"/>
                    </a:cubicBezTo>
                    <a:cubicBezTo>
                      <a:pt x="29" y="69"/>
                      <a:pt x="27" y="79"/>
                      <a:pt x="27" y="91"/>
                    </a:cubicBezTo>
                    <a:cubicBezTo>
                      <a:pt x="27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9" y="152"/>
                      <a:pt x="80" y="156"/>
                      <a:pt x="92" y="156"/>
                    </a:cubicBezTo>
                    <a:cubicBezTo>
                      <a:pt x="103" y="156"/>
                      <a:pt x="114" y="152"/>
                      <a:pt x="124" y="147"/>
                    </a:cubicBezTo>
                    <a:cubicBezTo>
                      <a:pt x="134" y="141"/>
                      <a:pt x="142" y="134"/>
                      <a:pt x="148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8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2" y="26"/>
                    </a:cubicBezTo>
                    <a:cubicBezTo>
                      <a:pt x="91" y="26"/>
                      <a:pt x="91" y="26"/>
                      <a:pt x="90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1132826" y="91252"/>
                <a:ext cx="71702" cy="7209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3" extrusionOk="0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8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1" y="134"/>
                      <a:pt x="49" y="141"/>
                      <a:pt x="59" y="147"/>
                    </a:cubicBezTo>
                    <a:cubicBezTo>
                      <a:pt x="69" y="152"/>
                      <a:pt x="79" y="156"/>
                      <a:pt x="91" y="156"/>
                    </a:cubicBezTo>
                    <a:cubicBezTo>
                      <a:pt x="102" y="156"/>
                      <a:pt x="114" y="152"/>
                      <a:pt x="124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2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2" y="69"/>
                      <a:pt x="147" y="59"/>
                    </a:cubicBezTo>
                    <a:cubicBezTo>
                      <a:pt x="141" y="49"/>
                      <a:pt x="133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6" name="Google Shape;66;p2"/>
              <p:cNvGrpSpPr/>
              <p:nvPr/>
            </p:nvGrpSpPr>
            <p:grpSpPr>
              <a:xfrm>
                <a:off x="904681" y="91249"/>
                <a:ext cx="72092" cy="72092"/>
                <a:chOff x="833760" y="96688"/>
                <a:chExt cx="65880" cy="65880"/>
              </a:xfrm>
            </p:grpSpPr>
            <p:sp>
              <p:nvSpPr>
                <p:cNvPr id="67" name="Google Shape;67;p2"/>
                <p:cNvSpPr/>
                <p:nvPr/>
              </p:nvSpPr>
              <p:spPr>
                <a:xfrm>
                  <a:off x="838080" y="101008"/>
                  <a:ext cx="57240" cy="57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" h="159" extrusionOk="0">
                      <a:moveTo>
                        <a:pt x="159" y="80"/>
                      </a:moveTo>
                      <a:lnTo>
                        <a:pt x="159" y="80"/>
                      </a:lnTo>
                      <a:cubicBezTo>
                        <a:pt x="159" y="94"/>
                        <a:pt x="155" y="107"/>
                        <a:pt x="148" y="119"/>
                      </a:cubicBezTo>
                      <a:cubicBezTo>
                        <a:pt x="141" y="132"/>
                        <a:pt x="131" y="142"/>
                        <a:pt x="119" y="149"/>
                      </a:cubicBezTo>
                      <a:cubicBezTo>
                        <a:pt x="107" y="155"/>
                        <a:pt x="93" y="159"/>
                        <a:pt x="79" y="159"/>
                      </a:cubicBezTo>
                      <a:cubicBezTo>
                        <a:pt x="65" y="159"/>
                        <a:pt x="52" y="155"/>
                        <a:pt x="40" y="149"/>
                      </a:cubicBezTo>
                      <a:cubicBezTo>
                        <a:pt x="28" y="142"/>
                        <a:pt x="17" y="132"/>
                        <a:pt x="11" y="119"/>
                      </a:cubicBezTo>
                      <a:cubicBezTo>
                        <a:pt x="4" y="106"/>
                        <a:pt x="0" y="94"/>
                        <a:pt x="0" y="80"/>
                      </a:cubicBezTo>
                      <a:cubicBezTo>
                        <a:pt x="0" y="66"/>
                        <a:pt x="4" y="52"/>
                        <a:pt x="11" y="40"/>
                      </a:cubicBezTo>
                      <a:cubicBezTo>
                        <a:pt x="17" y="28"/>
                        <a:pt x="28" y="18"/>
                        <a:pt x="40" y="11"/>
                      </a:cubicBezTo>
                      <a:cubicBezTo>
                        <a:pt x="52" y="4"/>
                        <a:pt x="65" y="0"/>
                        <a:pt x="79" y="0"/>
                      </a:cubicBezTo>
                      <a:cubicBezTo>
                        <a:pt x="80" y="0"/>
                        <a:pt x="80" y="0"/>
                        <a:pt x="81" y="0"/>
                      </a:cubicBezTo>
                      <a:lnTo>
                        <a:pt x="81" y="0"/>
                      </a:lnTo>
                      <a:lnTo>
                        <a:pt x="81" y="0"/>
                      </a:lnTo>
                      <a:cubicBezTo>
                        <a:pt x="94" y="0"/>
                        <a:pt x="108" y="4"/>
                        <a:pt x="120" y="11"/>
                      </a:cubicBezTo>
                      <a:cubicBezTo>
                        <a:pt x="131" y="18"/>
                        <a:pt x="141" y="27"/>
                        <a:pt x="148" y="39"/>
                      </a:cubicBezTo>
                      <a:cubicBezTo>
                        <a:pt x="155" y="50"/>
                        <a:pt x="159" y="65"/>
                        <a:pt x="159" y="78"/>
                      </a:cubicBezTo>
                      <a:cubicBezTo>
                        <a:pt x="159" y="79"/>
                        <a:pt x="159" y="79"/>
                        <a:pt x="159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12225" rIns="90000" bIns="122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833760" y="96688"/>
                  <a:ext cx="65880" cy="65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83" extrusionOk="0">
                      <a:moveTo>
                        <a:pt x="93" y="183"/>
                      </a:moveTo>
                      <a:lnTo>
                        <a:pt x="93" y="183"/>
                      </a:lnTo>
                      <a:cubicBezTo>
                        <a:pt x="92" y="183"/>
                        <a:pt x="92" y="183"/>
                        <a:pt x="92" y="183"/>
                      </a:cubicBezTo>
                      <a:cubicBezTo>
                        <a:pt x="75" y="183"/>
                        <a:pt x="60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5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8" y="182"/>
                        <a:pt x="93" y="183"/>
                      </a:cubicBezTo>
                      <a:moveTo>
                        <a:pt x="93" y="26"/>
                      </a:moveTo>
                      <a:lnTo>
                        <a:pt x="93" y="26"/>
                      </a:lnTo>
                      <a:cubicBezTo>
                        <a:pt x="92" y="26"/>
                        <a:pt x="92" y="26"/>
                        <a:pt x="92" y="26"/>
                      </a:cubicBez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30"/>
                        <a:pt x="104" y="27"/>
                        <a:pt x="93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9" name="Google Shape;69;p2"/>
              <p:cNvGrpSpPr/>
              <p:nvPr/>
            </p:nvGrpSpPr>
            <p:grpSpPr>
              <a:xfrm>
                <a:off x="1903340" y="265071"/>
                <a:ext cx="84699" cy="85093"/>
                <a:chOff x="1746360" y="252000"/>
                <a:chExt cx="77400" cy="77760"/>
              </a:xfrm>
            </p:grpSpPr>
            <p:sp>
              <p:nvSpPr>
                <p:cNvPr id="70" name="Google Shape;70;p2"/>
                <p:cNvSpPr/>
                <p:nvPr/>
              </p:nvSpPr>
              <p:spPr>
                <a:xfrm>
                  <a:off x="1746360" y="252000"/>
                  <a:ext cx="77400" cy="7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216" extrusionOk="0">
                      <a:moveTo>
                        <a:pt x="215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5" y="0"/>
                      </a:lnTo>
                      <a:lnTo>
                        <a:pt x="215" y="216"/>
                      </a:lnTo>
                      <a:moveTo>
                        <a:pt x="26" y="190"/>
                      </a:moveTo>
                      <a:lnTo>
                        <a:pt x="188" y="190"/>
                      </a:lnTo>
                      <a:lnTo>
                        <a:pt x="188" y="27"/>
                      </a:lnTo>
                      <a:lnTo>
                        <a:pt x="26" y="27"/>
                      </a:lnTo>
                      <a:lnTo>
                        <a:pt x="26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32750" rIns="90000" bIns="327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1747800" y="253440"/>
                  <a:ext cx="74520" cy="74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" h="208" extrusionOk="0">
                      <a:moveTo>
                        <a:pt x="0" y="190"/>
                      </a:moveTo>
                      <a:lnTo>
                        <a:pt x="188" y="0"/>
                      </a:lnTo>
                      <a:lnTo>
                        <a:pt x="207" y="19"/>
                      </a:lnTo>
                      <a:lnTo>
                        <a:pt x="19" y="208"/>
                      </a:lnTo>
                      <a:lnTo>
                        <a:pt x="0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29875" rIns="90000" bIns="29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2" name="Google Shape;72;p2"/>
              <p:cNvGrpSpPr/>
              <p:nvPr/>
            </p:nvGrpSpPr>
            <p:grpSpPr>
              <a:xfrm>
                <a:off x="796774" y="288321"/>
                <a:ext cx="704015" cy="39002"/>
                <a:chOff x="795849" y="289913"/>
                <a:chExt cx="704015" cy="39002"/>
              </a:xfrm>
            </p:grpSpPr>
            <p:sp>
              <p:nvSpPr>
                <p:cNvPr id="73" name="Google Shape;73;p2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3" h="26" extrusionOk="0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5" name="Google Shape;75;p2"/>
              <p:cNvSpPr/>
              <p:nvPr/>
            </p:nvSpPr>
            <p:spPr>
              <a:xfrm>
                <a:off x="205039" y="200933"/>
                <a:ext cx="115038" cy="106762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71" extrusionOk="0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1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6" name="Google Shape;76;p2"/>
              <p:cNvGrpSpPr/>
              <p:nvPr/>
            </p:nvGrpSpPr>
            <p:grpSpPr>
              <a:xfrm>
                <a:off x="92361" y="91016"/>
                <a:ext cx="339977" cy="326189"/>
                <a:chOff x="91440" y="96475"/>
                <a:chExt cx="310680" cy="298080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91440" y="96475"/>
                  <a:ext cx="298440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828" extrusionOk="0">
                      <a:moveTo>
                        <a:pt x="415" y="828"/>
                      </a:moveTo>
                      <a:lnTo>
                        <a:pt x="415" y="828"/>
                      </a:lnTo>
                      <a:cubicBezTo>
                        <a:pt x="414" y="828"/>
                        <a:pt x="414" y="828"/>
                        <a:pt x="414" y="828"/>
                      </a:cubicBezTo>
                      <a:cubicBezTo>
                        <a:pt x="341" y="828"/>
                        <a:pt x="270" y="809"/>
                        <a:pt x="207" y="773"/>
                      </a:cubicBezTo>
                      <a:cubicBezTo>
                        <a:pt x="144" y="737"/>
                        <a:pt x="91" y="684"/>
                        <a:pt x="55" y="621"/>
                      </a:cubicBezTo>
                      <a:cubicBezTo>
                        <a:pt x="18" y="558"/>
                        <a:pt x="0" y="487"/>
                        <a:pt x="0" y="414"/>
                      </a:cubicBezTo>
                      <a:cubicBezTo>
                        <a:pt x="0" y="341"/>
                        <a:pt x="18" y="270"/>
                        <a:pt x="55" y="207"/>
                      </a:cubicBezTo>
                      <a:cubicBezTo>
                        <a:pt x="91" y="144"/>
                        <a:pt x="144" y="91"/>
                        <a:pt x="207" y="55"/>
                      </a:cubicBezTo>
                      <a:cubicBezTo>
                        <a:pt x="270" y="18"/>
                        <a:pt x="341" y="0"/>
                        <a:pt x="414" y="0"/>
                      </a:cubicBezTo>
                      <a:cubicBezTo>
                        <a:pt x="487" y="0"/>
                        <a:pt x="558" y="18"/>
                        <a:pt x="621" y="55"/>
                      </a:cubicBezTo>
                      <a:cubicBezTo>
                        <a:pt x="684" y="91"/>
                        <a:pt x="737" y="144"/>
                        <a:pt x="773" y="207"/>
                      </a:cubicBezTo>
                      <a:cubicBezTo>
                        <a:pt x="801" y="256"/>
                        <a:pt x="819" y="310"/>
                        <a:pt x="826" y="365"/>
                      </a:cubicBezTo>
                      <a:lnTo>
                        <a:pt x="826" y="365"/>
                      </a:lnTo>
                      <a:cubicBezTo>
                        <a:pt x="826" y="366"/>
                        <a:pt x="826" y="367"/>
                        <a:pt x="826" y="367"/>
                      </a:cubicBezTo>
                      <a:cubicBezTo>
                        <a:pt x="826" y="370"/>
                        <a:pt x="825" y="372"/>
                        <a:pt x="824" y="374"/>
                      </a:cubicBezTo>
                      <a:cubicBezTo>
                        <a:pt x="823" y="376"/>
                        <a:pt x="821" y="377"/>
                        <a:pt x="819" y="379"/>
                      </a:cubicBezTo>
                      <a:cubicBezTo>
                        <a:pt x="818" y="379"/>
                        <a:pt x="816" y="380"/>
                        <a:pt x="814" y="380"/>
                      </a:cubicBezTo>
                      <a:lnTo>
                        <a:pt x="814" y="380"/>
                      </a:lnTo>
                      <a:lnTo>
                        <a:pt x="813" y="380"/>
                      </a:lnTo>
                      <a:cubicBezTo>
                        <a:pt x="810" y="380"/>
                        <a:pt x="808" y="380"/>
                        <a:pt x="806" y="379"/>
                      </a:cubicBezTo>
                      <a:cubicBezTo>
                        <a:pt x="804" y="377"/>
                        <a:pt x="802" y="376"/>
                        <a:pt x="801" y="374"/>
                      </a:cubicBezTo>
                      <a:cubicBezTo>
                        <a:pt x="800" y="372"/>
                        <a:pt x="800" y="370"/>
                        <a:pt x="799" y="369"/>
                      </a:cubicBezTo>
                      <a:lnTo>
                        <a:pt x="799" y="369"/>
                      </a:lnTo>
                      <a:cubicBezTo>
                        <a:pt x="793" y="316"/>
                        <a:pt x="777" y="266"/>
                        <a:pt x="750" y="220"/>
                      </a:cubicBezTo>
                      <a:cubicBezTo>
                        <a:pt x="716" y="161"/>
                        <a:pt x="667" y="112"/>
                        <a:pt x="608" y="78"/>
                      </a:cubicBezTo>
                      <a:cubicBezTo>
                        <a:pt x="549" y="44"/>
                        <a:pt x="482" y="26"/>
                        <a:pt x="414" y="26"/>
                      </a:cubicBezTo>
                      <a:cubicBezTo>
                        <a:pt x="346" y="26"/>
                        <a:pt x="279" y="44"/>
                        <a:pt x="220" y="78"/>
                      </a:cubicBezTo>
                      <a:cubicBezTo>
                        <a:pt x="161" y="112"/>
                        <a:pt x="112" y="161"/>
                        <a:pt x="78" y="220"/>
                      </a:cubicBezTo>
                      <a:cubicBezTo>
                        <a:pt x="44" y="279"/>
                        <a:pt x="26" y="346"/>
                        <a:pt x="26" y="414"/>
                      </a:cubicBezTo>
                      <a:cubicBezTo>
                        <a:pt x="26" y="482"/>
                        <a:pt x="44" y="549"/>
                        <a:pt x="78" y="608"/>
                      </a:cubicBezTo>
                      <a:cubicBezTo>
                        <a:pt x="112" y="667"/>
                        <a:pt x="161" y="716"/>
                        <a:pt x="220" y="750"/>
                      </a:cubicBezTo>
                      <a:cubicBezTo>
                        <a:pt x="279" y="784"/>
                        <a:pt x="346" y="802"/>
                        <a:pt x="414" y="802"/>
                      </a:cubicBezTo>
                      <a:cubicBezTo>
                        <a:pt x="482" y="802"/>
                        <a:pt x="549" y="784"/>
                        <a:pt x="608" y="750"/>
                      </a:cubicBezTo>
                      <a:cubicBezTo>
                        <a:pt x="667" y="716"/>
                        <a:pt x="716" y="667"/>
                        <a:pt x="750" y="608"/>
                      </a:cubicBezTo>
                      <a:cubicBezTo>
                        <a:pt x="784" y="549"/>
                        <a:pt x="802" y="482"/>
                        <a:pt x="802" y="414"/>
                      </a:cubicBezTo>
                      <a:lnTo>
                        <a:pt x="802" y="414"/>
                      </a:lnTo>
                      <a:cubicBezTo>
                        <a:pt x="802" y="412"/>
                        <a:pt x="803" y="410"/>
                        <a:pt x="804" y="408"/>
                      </a:cubicBezTo>
                      <a:cubicBezTo>
                        <a:pt x="805" y="406"/>
                        <a:pt x="807" y="404"/>
                        <a:pt x="809" y="403"/>
                      </a:cubicBezTo>
                      <a:cubicBezTo>
                        <a:pt x="811" y="402"/>
                        <a:pt x="812" y="401"/>
                        <a:pt x="815" y="401"/>
                      </a:cubicBezTo>
                      <a:cubicBezTo>
                        <a:pt x="817" y="401"/>
                        <a:pt x="820" y="402"/>
                        <a:pt x="822" y="403"/>
                      </a:cubicBezTo>
                      <a:cubicBezTo>
                        <a:pt x="824" y="404"/>
                        <a:pt x="826" y="406"/>
                        <a:pt x="827" y="408"/>
                      </a:cubicBezTo>
                      <a:cubicBezTo>
                        <a:pt x="828" y="410"/>
                        <a:pt x="829" y="412"/>
                        <a:pt x="829" y="414"/>
                      </a:cubicBezTo>
                      <a:lnTo>
                        <a:pt x="829" y="414"/>
                      </a:lnTo>
                      <a:lnTo>
                        <a:pt x="829" y="414"/>
                      </a:lnTo>
                      <a:cubicBezTo>
                        <a:pt x="828" y="487"/>
                        <a:pt x="809" y="558"/>
                        <a:pt x="773" y="621"/>
                      </a:cubicBezTo>
                      <a:cubicBezTo>
                        <a:pt x="737" y="684"/>
                        <a:pt x="684" y="736"/>
                        <a:pt x="621" y="773"/>
                      </a:cubicBezTo>
                      <a:cubicBezTo>
                        <a:pt x="558" y="809"/>
                        <a:pt x="487" y="828"/>
                        <a:pt x="415" y="8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366120" y="210235"/>
                  <a:ext cx="36000" cy="3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99" extrusionOk="0">
                      <a:moveTo>
                        <a:pt x="0" y="53"/>
                      </a:moveTo>
                      <a:lnTo>
                        <a:pt x="0" y="53"/>
                      </a:lnTo>
                      <a:cubicBezTo>
                        <a:pt x="1" y="60"/>
                        <a:pt x="3" y="68"/>
                        <a:pt x="7" y="74"/>
                      </a:cubicBezTo>
                      <a:cubicBezTo>
                        <a:pt x="11" y="82"/>
                        <a:pt x="17" y="87"/>
                        <a:pt x="25" y="92"/>
                      </a:cubicBezTo>
                      <a:cubicBezTo>
                        <a:pt x="33" y="96"/>
                        <a:pt x="41" y="99"/>
                        <a:pt x="50" y="99"/>
                      </a:cubicBezTo>
                      <a:cubicBezTo>
                        <a:pt x="59" y="99"/>
                        <a:pt x="67" y="96"/>
                        <a:pt x="75" y="92"/>
                      </a:cubicBezTo>
                      <a:cubicBezTo>
                        <a:pt x="82" y="87"/>
                        <a:pt x="89" y="81"/>
                        <a:pt x="93" y="74"/>
                      </a:cubicBezTo>
                      <a:cubicBezTo>
                        <a:pt x="97" y="66"/>
                        <a:pt x="100" y="57"/>
                        <a:pt x="100" y="49"/>
                      </a:cubicBezTo>
                      <a:cubicBezTo>
                        <a:pt x="100" y="40"/>
                        <a:pt x="97" y="31"/>
                        <a:pt x="93" y="24"/>
                      </a:cubicBezTo>
                      <a:cubicBezTo>
                        <a:pt x="89" y="16"/>
                        <a:pt x="82" y="10"/>
                        <a:pt x="75" y="6"/>
                      </a:cubicBezTo>
                      <a:cubicBezTo>
                        <a:pt x="67" y="1"/>
                        <a:pt x="59" y="0"/>
                        <a:pt x="50" y="0"/>
                      </a:cubicBezTo>
                      <a:cubicBezTo>
                        <a:pt x="49" y="0"/>
                        <a:pt x="47" y="0"/>
                        <a:pt x="46" y="0"/>
                      </a:cubicBezTo>
                      <a:lnTo>
                        <a:pt x="46" y="0"/>
                      </a:lnTo>
                      <a:cubicBezTo>
                        <a:pt x="39" y="0"/>
                        <a:pt x="31" y="2"/>
                        <a:pt x="25" y="6"/>
                      </a:cubicBezTo>
                      <a:cubicBezTo>
                        <a:pt x="17" y="10"/>
                        <a:pt x="11" y="17"/>
                        <a:pt x="7" y="25"/>
                      </a:cubicBezTo>
                      <a:cubicBezTo>
                        <a:pt x="2" y="32"/>
                        <a:pt x="0" y="41"/>
                        <a:pt x="0" y="50"/>
                      </a:cubicBezTo>
                      <a:cubicBezTo>
                        <a:pt x="0" y="51"/>
                        <a:pt x="0" y="52"/>
                        <a:pt x="0" y="5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9" name="Google Shape;79;p2"/>
              <p:cNvGrpSpPr/>
              <p:nvPr/>
            </p:nvGrpSpPr>
            <p:grpSpPr>
              <a:xfrm>
                <a:off x="489854" y="228429"/>
                <a:ext cx="137094" cy="120548"/>
                <a:chOff x="454680" y="218515"/>
                <a:chExt cx="125280" cy="110160"/>
              </a:xfrm>
            </p:grpSpPr>
            <p:sp>
              <p:nvSpPr>
                <p:cNvPr id="80" name="Google Shape;80;p2"/>
                <p:cNvSpPr/>
                <p:nvPr/>
              </p:nvSpPr>
              <p:spPr>
                <a:xfrm>
                  <a:off x="454680" y="218515"/>
                  <a:ext cx="111960" cy="9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72" extrusionOk="0">
                      <a:moveTo>
                        <a:pt x="298" y="272"/>
                      </a:moveTo>
                      <a:lnTo>
                        <a:pt x="298" y="272"/>
                      </a:lnTo>
                      <a:cubicBezTo>
                        <a:pt x="296" y="272"/>
                        <a:pt x="294" y="271"/>
                        <a:pt x="292" y="270"/>
                      </a:cubicBezTo>
                      <a:cubicBezTo>
                        <a:pt x="290" y="268"/>
                        <a:pt x="288" y="268"/>
                        <a:pt x="287" y="266"/>
                      </a:cubicBezTo>
                      <a:cubicBezTo>
                        <a:pt x="286" y="264"/>
                        <a:pt x="285" y="261"/>
                        <a:pt x="285" y="259"/>
                      </a:cubicBezTo>
                      <a:lnTo>
                        <a:pt x="285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8" y="26"/>
                        <a:pt x="6" y="25"/>
                      </a:cubicBezTo>
                      <a:cubicBezTo>
                        <a:pt x="4" y="24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0"/>
                        <a:pt x="0" y="9"/>
                        <a:pt x="2" y="7"/>
                      </a:cubicBezTo>
                      <a:cubicBezTo>
                        <a:pt x="3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311" y="0"/>
                      </a:lnTo>
                      <a:lnTo>
                        <a:pt x="311" y="259"/>
                      </a:lnTo>
                      <a:lnTo>
                        <a:pt x="311" y="259"/>
                      </a:lnTo>
                      <a:cubicBezTo>
                        <a:pt x="311" y="261"/>
                        <a:pt x="311" y="264"/>
                        <a:pt x="310" y="266"/>
                      </a:cubicBezTo>
                      <a:cubicBezTo>
                        <a:pt x="308" y="268"/>
                        <a:pt x="307" y="268"/>
                        <a:pt x="305" y="270"/>
                      </a:cubicBezTo>
                      <a:cubicBezTo>
                        <a:pt x="303" y="271"/>
                        <a:pt x="300" y="272"/>
                        <a:pt x="298" y="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544320" y="293035"/>
                  <a:ext cx="35640" cy="3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50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8"/>
                        <a:pt x="74" y="93"/>
                      </a:cubicBezTo>
                      <a:cubicBezTo>
                        <a:pt x="66" y="97"/>
                        <a:pt x="57" y="99"/>
                        <a:pt x="49" y="99"/>
                      </a:cubicBezTo>
                      <a:cubicBezTo>
                        <a:pt x="40" y="99"/>
                        <a:pt x="32" y="97"/>
                        <a:pt x="25" y="93"/>
                      </a:cubicBezTo>
                      <a:cubicBezTo>
                        <a:pt x="17" y="88"/>
                        <a:pt x="10" y="81"/>
                        <a:pt x="6" y="74"/>
                      </a:cubicBezTo>
                      <a:cubicBezTo>
                        <a:pt x="1" y="66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2" name="Google Shape;82;p2"/>
              <p:cNvGrpSpPr/>
              <p:nvPr/>
            </p:nvGrpSpPr>
            <p:grpSpPr>
              <a:xfrm>
                <a:off x="112588" y="1736808"/>
                <a:ext cx="38757" cy="501929"/>
                <a:chOff x="177970" y="1692197"/>
                <a:chExt cx="38757" cy="501929"/>
              </a:xfrm>
            </p:grpSpPr>
            <p:sp>
              <p:nvSpPr>
                <p:cNvPr id="83" name="Google Shape;83;p2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257" extrusionOk="0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5" name="Google Shape;85;p2"/>
              <p:cNvGrpSpPr/>
              <p:nvPr/>
            </p:nvGrpSpPr>
            <p:grpSpPr>
              <a:xfrm>
                <a:off x="115327" y="803854"/>
                <a:ext cx="39148" cy="305201"/>
                <a:chOff x="91453" y="1790561"/>
                <a:chExt cx="39148" cy="305201"/>
              </a:xfrm>
            </p:grpSpPr>
            <p:sp>
              <p:nvSpPr>
                <p:cNvPr id="86" name="Google Shape;86;p2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751" extrusionOk="0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99" extrusionOk="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8" name="Google Shape;88;p2"/>
              <p:cNvSpPr/>
              <p:nvPr/>
            </p:nvSpPr>
            <p:spPr>
              <a:xfrm>
                <a:off x="131371" y="1208618"/>
                <a:ext cx="275602" cy="398510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025" extrusionOk="0">
                    <a:moveTo>
                      <a:pt x="218" y="945"/>
                    </a:moveTo>
                    <a:lnTo>
                      <a:pt x="218" y="945"/>
                    </a:lnTo>
                    <a:lnTo>
                      <a:pt x="217" y="945"/>
                    </a:lnTo>
                    <a:cubicBezTo>
                      <a:pt x="213" y="945"/>
                      <a:pt x="209" y="944"/>
                      <a:pt x="205" y="943"/>
                    </a:cubicBezTo>
                    <a:lnTo>
                      <a:pt x="205" y="943"/>
                    </a:lnTo>
                    <a:cubicBezTo>
                      <a:pt x="205" y="950"/>
                      <a:pt x="206" y="957"/>
                      <a:pt x="210" y="964"/>
                    </a:cubicBezTo>
                    <a:cubicBezTo>
                      <a:pt x="213" y="970"/>
                      <a:pt x="219" y="975"/>
                      <a:pt x="226" y="979"/>
                    </a:cubicBezTo>
                    <a:cubicBezTo>
                      <a:pt x="232" y="983"/>
                      <a:pt x="240" y="985"/>
                      <a:pt x="247" y="985"/>
                    </a:cubicBezTo>
                    <a:lnTo>
                      <a:pt x="247" y="985"/>
                    </a:lnTo>
                    <a:lnTo>
                      <a:pt x="270" y="985"/>
                    </a:lnTo>
                    <a:lnTo>
                      <a:pt x="270" y="993"/>
                    </a:lnTo>
                    <a:lnTo>
                      <a:pt x="270" y="993"/>
                    </a:lnTo>
                    <a:lnTo>
                      <a:pt x="270" y="993"/>
                    </a:lnTo>
                    <a:cubicBezTo>
                      <a:pt x="270" y="999"/>
                      <a:pt x="271" y="1004"/>
                      <a:pt x="274" y="1009"/>
                    </a:cubicBezTo>
                    <a:cubicBezTo>
                      <a:pt x="277" y="1014"/>
                      <a:pt x="281" y="1018"/>
                      <a:pt x="286" y="1021"/>
                    </a:cubicBezTo>
                    <a:cubicBezTo>
                      <a:pt x="291" y="1024"/>
                      <a:pt x="296" y="1025"/>
                      <a:pt x="302" y="1025"/>
                    </a:cubicBezTo>
                    <a:lnTo>
                      <a:pt x="403" y="1025"/>
                    </a:lnTo>
                    <a:lnTo>
                      <a:pt x="403" y="1025"/>
                    </a:lnTo>
                    <a:cubicBezTo>
                      <a:pt x="409" y="1025"/>
                      <a:pt x="415" y="1023"/>
                      <a:pt x="419" y="1021"/>
                    </a:cubicBezTo>
                    <a:cubicBezTo>
                      <a:pt x="424" y="1017"/>
                      <a:pt x="428" y="1014"/>
                      <a:pt x="431" y="1009"/>
                    </a:cubicBezTo>
                    <a:cubicBezTo>
                      <a:pt x="434" y="1004"/>
                      <a:pt x="435" y="999"/>
                      <a:pt x="435" y="993"/>
                    </a:cubicBezTo>
                    <a:lnTo>
                      <a:pt x="435" y="985"/>
                    </a:lnTo>
                    <a:lnTo>
                      <a:pt x="458" y="985"/>
                    </a:lnTo>
                    <a:lnTo>
                      <a:pt x="458" y="985"/>
                    </a:lnTo>
                    <a:lnTo>
                      <a:pt x="458" y="985"/>
                    </a:lnTo>
                    <a:cubicBezTo>
                      <a:pt x="465" y="985"/>
                      <a:pt x="472" y="983"/>
                      <a:pt x="479" y="979"/>
                    </a:cubicBezTo>
                    <a:cubicBezTo>
                      <a:pt x="485" y="975"/>
                      <a:pt x="491" y="970"/>
                      <a:pt x="495" y="964"/>
                    </a:cubicBezTo>
                    <a:cubicBezTo>
                      <a:pt x="498" y="957"/>
                      <a:pt x="500" y="950"/>
                      <a:pt x="500" y="943"/>
                    </a:cubicBezTo>
                    <a:lnTo>
                      <a:pt x="500" y="943"/>
                    </a:lnTo>
                    <a:cubicBezTo>
                      <a:pt x="496" y="944"/>
                      <a:pt x="492" y="945"/>
                      <a:pt x="488" y="945"/>
                    </a:cubicBezTo>
                    <a:cubicBezTo>
                      <a:pt x="487" y="945"/>
                      <a:pt x="487" y="945"/>
                      <a:pt x="487" y="945"/>
                    </a:cubicBezTo>
                    <a:lnTo>
                      <a:pt x="218" y="945"/>
                    </a:lnTo>
                    <a:moveTo>
                      <a:pt x="205" y="908"/>
                    </a:moveTo>
                    <a:lnTo>
                      <a:pt x="500" y="908"/>
                    </a:lnTo>
                    <a:lnTo>
                      <a:pt x="500" y="866"/>
                    </a:lnTo>
                    <a:lnTo>
                      <a:pt x="205" y="866"/>
                    </a:lnTo>
                    <a:lnTo>
                      <a:pt x="205" y="908"/>
                    </a:lnTo>
                    <a:moveTo>
                      <a:pt x="205" y="824"/>
                    </a:moveTo>
                    <a:lnTo>
                      <a:pt x="500" y="824"/>
                    </a:lnTo>
                    <a:lnTo>
                      <a:pt x="500" y="781"/>
                    </a:lnTo>
                    <a:lnTo>
                      <a:pt x="205" y="781"/>
                    </a:lnTo>
                    <a:lnTo>
                      <a:pt x="205" y="824"/>
                    </a:lnTo>
                    <a:moveTo>
                      <a:pt x="363" y="546"/>
                    </a:moveTo>
                    <a:lnTo>
                      <a:pt x="352" y="553"/>
                    </a:lnTo>
                    <a:lnTo>
                      <a:pt x="295" y="519"/>
                    </a:lnTo>
                    <a:lnTo>
                      <a:pt x="352" y="709"/>
                    </a:lnTo>
                    <a:lnTo>
                      <a:pt x="408" y="519"/>
                    </a:lnTo>
                    <a:lnTo>
                      <a:pt x="363" y="546"/>
                    </a:lnTo>
                    <a:moveTo>
                      <a:pt x="602" y="104"/>
                    </a:moveTo>
                    <a:lnTo>
                      <a:pt x="602" y="104"/>
                    </a:lnTo>
                    <a:cubicBezTo>
                      <a:pt x="580" y="82"/>
                      <a:pt x="555" y="63"/>
                      <a:pt x="529" y="48"/>
                    </a:cubicBezTo>
                    <a:cubicBezTo>
                      <a:pt x="475" y="17"/>
                      <a:pt x="414" y="0"/>
                      <a:pt x="353" y="0"/>
                    </a:cubicBezTo>
                    <a:lnTo>
                      <a:pt x="353" y="0"/>
                    </a:lnTo>
                    <a:lnTo>
                      <a:pt x="353" y="0"/>
                    </a:lnTo>
                    <a:cubicBezTo>
                      <a:pt x="352" y="0"/>
                      <a:pt x="351" y="0"/>
                      <a:pt x="350" y="0"/>
                    </a:cubicBezTo>
                    <a:cubicBezTo>
                      <a:pt x="338" y="0"/>
                      <a:pt x="325" y="1"/>
                      <a:pt x="313" y="3"/>
                    </a:cubicBezTo>
                    <a:lnTo>
                      <a:pt x="313" y="3"/>
                    </a:lnTo>
                    <a:cubicBezTo>
                      <a:pt x="265" y="8"/>
                      <a:pt x="219" y="22"/>
                      <a:pt x="177" y="47"/>
                    </a:cubicBezTo>
                    <a:cubicBezTo>
                      <a:pt x="123" y="78"/>
                      <a:pt x="79" y="123"/>
                      <a:pt x="48" y="177"/>
                    </a:cubicBezTo>
                    <a:cubicBezTo>
                      <a:pt x="24" y="217"/>
                      <a:pt x="9" y="262"/>
                      <a:pt x="3" y="308"/>
                    </a:cubicBezTo>
                    <a:lnTo>
                      <a:pt x="3" y="308"/>
                    </a:lnTo>
                    <a:cubicBezTo>
                      <a:pt x="1" y="322"/>
                      <a:pt x="0" y="337"/>
                      <a:pt x="0" y="352"/>
                    </a:cubicBezTo>
                    <a:lnTo>
                      <a:pt x="0" y="352"/>
                    </a:lnTo>
                    <a:lnTo>
                      <a:pt x="0" y="352"/>
                    </a:lnTo>
                    <a:cubicBezTo>
                      <a:pt x="0" y="414"/>
                      <a:pt x="17" y="475"/>
                      <a:pt x="48" y="528"/>
                    </a:cubicBezTo>
                    <a:cubicBezTo>
                      <a:pt x="73" y="571"/>
                      <a:pt x="106" y="609"/>
                      <a:pt x="147" y="638"/>
                    </a:cubicBezTo>
                    <a:lnTo>
                      <a:pt x="147" y="638"/>
                    </a:lnTo>
                    <a:cubicBezTo>
                      <a:pt x="180" y="662"/>
                      <a:pt x="208" y="693"/>
                      <a:pt x="228" y="728"/>
                    </a:cubicBezTo>
                    <a:cubicBezTo>
                      <a:pt x="231" y="733"/>
                      <a:pt x="234" y="738"/>
                      <a:pt x="237" y="744"/>
                    </a:cubicBezTo>
                    <a:lnTo>
                      <a:pt x="316" y="744"/>
                    </a:lnTo>
                    <a:lnTo>
                      <a:pt x="221" y="418"/>
                    </a:lnTo>
                    <a:lnTo>
                      <a:pt x="353" y="498"/>
                    </a:lnTo>
                    <a:lnTo>
                      <a:pt x="485" y="418"/>
                    </a:lnTo>
                    <a:lnTo>
                      <a:pt x="390" y="744"/>
                    </a:lnTo>
                    <a:lnTo>
                      <a:pt x="469" y="744"/>
                    </a:lnTo>
                    <a:lnTo>
                      <a:pt x="469" y="744"/>
                    </a:lnTo>
                    <a:cubicBezTo>
                      <a:pt x="472" y="739"/>
                      <a:pt x="474" y="733"/>
                      <a:pt x="477" y="728"/>
                    </a:cubicBezTo>
                    <a:cubicBezTo>
                      <a:pt x="499" y="692"/>
                      <a:pt x="527" y="660"/>
                      <a:pt x="561" y="635"/>
                    </a:cubicBezTo>
                    <a:lnTo>
                      <a:pt x="561" y="635"/>
                    </a:lnTo>
                    <a:cubicBezTo>
                      <a:pt x="600" y="606"/>
                      <a:pt x="633" y="570"/>
                      <a:pt x="657" y="528"/>
                    </a:cubicBezTo>
                    <a:cubicBezTo>
                      <a:pt x="688" y="474"/>
                      <a:pt x="704" y="414"/>
                      <a:pt x="704" y="352"/>
                    </a:cubicBezTo>
                    <a:cubicBezTo>
                      <a:pt x="704" y="290"/>
                      <a:pt x="688" y="230"/>
                      <a:pt x="657" y="176"/>
                    </a:cubicBezTo>
                    <a:cubicBezTo>
                      <a:pt x="642" y="150"/>
                      <a:pt x="623" y="126"/>
                      <a:pt x="602" y="1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9" name="Google Shape;89;p2"/>
              <p:cNvGrpSpPr/>
              <p:nvPr/>
            </p:nvGrpSpPr>
            <p:grpSpPr>
              <a:xfrm>
                <a:off x="315837" y="1942919"/>
                <a:ext cx="71641" cy="172234"/>
                <a:chOff x="976764" y="1211531"/>
                <a:chExt cx="71641" cy="172234"/>
              </a:xfrm>
            </p:grpSpPr>
            <p:sp>
              <p:nvSpPr>
                <p:cNvPr id="90" name="Google Shape;90;p2"/>
                <p:cNvSpPr/>
                <p:nvPr/>
              </p:nvSpPr>
              <p:spPr>
                <a:xfrm>
                  <a:off x="977155" y="1312616"/>
                  <a:ext cx="71249" cy="71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" h="183" extrusionOk="0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9"/>
                        <a:pt x="46" y="171"/>
                      </a:cubicBezTo>
                      <a:cubicBezTo>
                        <a:pt x="32" y="163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4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1"/>
                      </a:lnTo>
                      <a:lnTo>
                        <a:pt x="182" y="91"/>
                      </a:lnTo>
                      <a:cubicBezTo>
                        <a:pt x="182" y="107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7"/>
                      </a:moveTo>
                      <a:lnTo>
                        <a:pt x="91" y="27"/>
                      </a:lnTo>
                      <a:cubicBezTo>
                        <a:pt x="80" y="27"/>
                        <a:pt x="69" y="29"/>
                        <a:pt x="59" y="35"/>
                      </a:cubicBezTo>
                      <a:cubicBezTo>
                        <a:pt x="49" y="40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9" y="153"/>
                        <a:pt x="79" y="156"/>
                        <a:pt x="91" y="156"/>
                      </a:cubicBezTo>
                      <a:cubicBezTo>
                        <a:pt x="102" y="156"/>
                        <a:pt x="114" y="153"/>
                        <a:pt x="124" y="148"/>
                      </a:cubicBezTo>
                      <a:cubicBezTo>
                        <a:pt x="133" y="142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1"/>
                      </a:cubicBezTo>
                      <a:lnTo>
                        <a:pt x="156" y="91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0"/>
                        <a:pt x="124" y="35"/>
                      </a:cubicBezTo>
                      <a:cubicBezTo>
                        <a:pt x="114" y="29"/>
                        <a:pt x="103" y="27"/>
                        <a:pt x="91" y="2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976764" y="1211531"/>
                  <a:ext cx="71641" cy="71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83" extrusionOk="0">
                      <a:moveTo>
                        <a:pt x="92" y="183"/>
                      </a:moveTo>
                      <a:lnTo>
                        <a:pt x="92" y="183"/>
                      </a:lnTo>
                      <a:lnTo>
                        <a:pt x="92" y="183"/>
                      </a:lnTo>
                      <a:cubicBezTo>
                        <a:pt x="76" y="183"/>
                        <a:pt x="60" y="178"/>
                        <a:pt x="46" y="170"/>
                      </a:cubicBezTo>
                      <a:cubicBezTo>
                        <a:pt x="32" y="162"/>
                        <a:pt x="21" y="151"/>
                        <a:pt x="13" y="137"/>
                      </a:cubicBezTo>
                      <a:cubicBezTo>
                        <a:pt x="5" y="123"/>
                        <a:pt x="0" y="107"/>
                        <a:pt x="0" y="91"/>
                      </a:cubicBezTo>
                      <a:cubicBezTo>
                        <a:pt x="0" y="75"/>
                        <a:pt x="5" y="59"/>
                        <a:pt x="13" y="45"/>
                      </a:cubicBezTo>
                      <a:cubicBezTo>
                        <a:pt x="21" y="31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4" y="4"/>
                        <a:pt x="138" y="12"/>
                      </a:cubicBezTo>
                      <a:cubicBezTo>
                        <a:pt x="152" y="20"/>
                        <a:pt x="163" y="31"/>
                        <a:pt x="171" y="45"/>
                      </a:cubicBezTo>
                      <a:cubicBezTo>
                        <a:pt x="179" y="59"/>
                        <a:pt x="183" y="75"/>
                        <a:pt x="183" y="91"/>
                      </a:cubicBezTo>
                      <a:lnTo>
                        <a:pt x="183" y="91"/>
                      </a:lnTo>
                      <a:lnTo>
                        <a:pt x="183" y="91"/>
                      </a:lnTo>
                      <a:cubicBezTo>
                        <a:pt x="183" y="107"/>
                        <a:pt x="179" y="123"/>
                        <a:pt x="171" y="137"/>
                      </a:cubicBezTo>
                      <a:cubicBezTo>
                        <a:pt x="163" y="151"/>
                        <a:pt x="152" y="162"/>
                        <a:pt x="138" y="170"/>
                      </a:cubicBezTo>
                      <a:cubicBezTo>
                        <a:pt x="124" y="178"/>
                        <a:pt x="108" y="183"/>
                        <a:pt x="92" y="183"/>
                      </a:cubicBezTo>
                      <a:moveTo>
                        <a:pt x="92" y="26"/>
                      </a:moveTo>
                      <a:lnTo>
                        <a:pt x="92" y="26"/>
                      </a:lnTo>
                      <a:lnTo>
                        <a:pt x="92" y="26"/>
                      </a:lnTo>
                      <a:cubicBezTo>
                        <a:pt x="81" y="26"/>
                        <a:pt x="68" y="29"/>
                        <a:pt x="59" y="35"/>
                      </a:cubicBezTo>
                      <a:cubicBezTo>
                        <a:pt x="49" y="41"/>
                        <a:pt x="41" y="49"/>
                        <a:pt x="36" y="59"/>
                      </a:cubicBezTo>
                      <a:cubicBezTo>
                        <a:pt x="30" y="69"/>
                        <a:pt x="27" y="79"/>
                        <a:pt x="27" y="91"/>
                      </a:cubicBezTo>
                      <a:cubicBezTo>
                        <a:pt x="27" y="102"/>
                        <a:pt x="30" y="114"/>
                        <a:pt x="36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8" y="153"/>
                        <a:pt x="81" y="157"/>
                        <a:pt x="92" y="157"/>
                      </a:cubicBezTo>
                      <a:cubicBezTo>
                        <a:pt x="103" y="157"/>
                        <a:pt x="114" y="153"/>
                        <a:pt x="124" y="148"/>
                      </a:cubicBezTo>
                      <a:cubicBezTo>
                        <a:pt x="133" y="142"/>
                        <a:pt x="142" y="134"/>
                        <a:pt x="148" y="124"/>
                      </a:cubicBezTo>
                      <a:cubicBezTo>
                        <a:pt x="153" y="114"/>
                        <a:pt x="157" y="103"/>
                        <a:pt x="157" y="91"/>
                      </a:cubicBezTo>
                      <a:lnTo>
                        <a:pt x="157" y="91"/>
                      </a:lnTo>
                      <a:lnTo>
                        <a:pt x="157" y="91"/>
                      </a:lnTo>
                      <a:lnTo>
                        <a:pt x="157" y="91"/>
                      </a:lnTo>
                      <a:cubicBezTo>
                        <a:pt x="157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5" y="35"/>
                      </a:cubicBezTo>
                      <a:cubicBezTo>
                        <a:pt x="115" y="29"/>
                        <a:pt x="104" y="26"/>
                        <a:pt x="92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" name="Google Shape;92;p2"/>
              <p:cNvGrpSpPr/>
              <p:nvPr/>
            </p:nvGrpSpPr>
            <p:grpSpPr>
              <a:xfrm>
                <a:off x="264977" y="1736808"/>
                <a:ext cx="168336" cy="447498"/>
                <a:chOff x="367409" y="1784362"/>
                <a:chExt cx="168336" cy="447498"/>
              </a:xfrm>
            </p:grpSpPr>
            <p:sp>
              <p:nvSpPr>
                <p:cNvPr id="93" name="Google Shape;93;p2"/>
                <p:cNvSpPr/>
                <p:nvPr/>
              </p:nvSpPr>
              <p:spPr>
                <a:xfrm>
                  <a:off x="367409" y="1784362"/>
                  <a:ext cx="155026" cy="433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1114" extrusionOk="0">
                      <a:moveTo>
                        <a:pt x="383" y="1114"/>
                      </a:moveTo>
                      <a:lnTo>
                        <a:pt x="0" y="1114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4" y="0"/>
                      </a:cubicBezTo>
                      <a:cubicBezTo>
                        <a:pt x="16" y="0"/>
                        <a:pt x="18" y="1"/>
                        <a:pt x="20" y="2"/>
                      </a:cubicBezTo>
                      <a:cubicBezTo>
                        <a:pt x="22" y="3"/>
                        <a:pt x="24" y="5"/>
                        <a:pt x="25" y="7"/>
                      </a:cubicBezTo>
                      <a:cubicBezTo>
                        <a:pt x="26" y="9"/>
                        <a:pt x="27" y="11"/>
                        <a:pt x="27" y="13"/>
                      </a:cubicBezTo>
                      <a:lnTo>
                        <a:pt x="27" y="13"/>
                      </a:lnTo>
                      <a:lnTo>
                        <a:pt x="27" y="1089"/>
                      </a:lnTo>
                      <a:lnTo>
                        <a:pt x="383" y="1089"/>
                      </a:lnTo>
                      <a:lnTo>
                        <a:pt x="383" y="1089"/>
                      </a:lnTo>
                      <a:cubicBezTo>
                        <a:pt x="385" y="1089"/>
                        <a:pt x="387" y="1090"/>
                        <a:pt x="389" y="1091"/>
                      </a:cubicBezTo>
                      <a:cubicBezTo>
                        <a:pt x="391" y="1092"/>
                        <a:pt x="393" y="1094"/>
                        <a:pt x="394" y="1096"/>
                      </a:cubicBezTo>
                      <a:cubicBezTo>
                        <a:pt x="395" y="1098"/>
                        <a:pt x="396" y="1100"/>
                        <a:pt x="396" y="1102"/>
                      </a:cubicBezTo>
                      <a:lnTo>
                        <a:pt x="396" y="1102"/>
                      </a:lnTo>
                      <a:cubicBezTo>
                        <a:pt x="396" y="1104"/>
                        <a:pt x="395" y="1106"/>
                        <a:pt x="394" y="1108"/>
                      </a:cubicBezTo>
                      <a:cubicBezTo>
                        <a:pt x="393" y="1110"/>
                        <a:pt x="392" y="1111"/>
                        <a:pt x="390" y="1112"/>
                      </a:cubicBezTo>
                      <a:cubicBezTo>
                        <a:pt x="388" y="1114"/>
                        <a:pt x="385" y="1114"/>
                        <a:pt x="383" y="1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496989" y="2193369"/>
                  <a:ext cx="38757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1" y="88"/>
                        <a:pt x="74" y="92"/>
                      </a:cubicBezTo>
                      <a:cubicBezTo>
                        <a:pt x="66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49"/>
                      </a:cubicBezTo>
                      <a:cubicBezTo>
                        <a:pt x="0" y="40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4"/>
                      </a:cubicBezTo>
                      <a:cubicBezTo>
                        <a:pt x="97" y="32"/>
                        <a:pt x="99" y="40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5" name="Google Shape;95;p2"/>
              <p:cNvSpPr/>
              <p:nvPr/>
            </p:nvSpPr>
            <p:spPr>
              <a:xfrm>
                <a:off x="233352" y="1675079"/>
                <a:ext cx="71641" cy="71149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92" y="183"/>
                    </a:moveTo>
                    <a:lnTo>
                      <a:pt x="92" y="183"/>
                    </a:lnTo>
                    <a:cubicBezTo>
                      <a:pt x="91" y="183"/>
                      <a:pt x="91" y="183"/>
                      <a:pt x="91" y="183"/>
                    </a:cubicBezTo>
                    <a:cubicBezTo>
                      <a:pt x="75" y="183"/>
                      <a:pt x="59" y="179"/>
                      <a:pt x="46" y="171"/>
                    </a:cubicBezTo>
                    <a:cubicBezTo>
                      <a:pt x="32" y="163"/>
                      <a:pt x="20" y="150"/>
                      <a:pt x="12" y="137"/>
                    </a:cubicBezTo>
                    <a:cubicBezTo>
                      <a:pt x="4" y="123"/>
                      <a:pt x="0" y="108"/>
                      <a:pt x="0" y="92"/>
                    </a:cubicBezTo>
                    <a:cubicBezTo>
                      <a:pt x="0" y="76"/>
                      <a:pt x="4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6"/>
                      <a:pt x="183" y="92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9" y="123"/>
                      <a:pt x="171" y="137"/>
                    </a:cubicBezTo>
                    <a:cubicBezTo>
                      <a:pt x="163" y="150"/>
                      <a:pt x="151" y="163"/>
                      <a:pt x="137" y="171"/>
                    </a:cubicBezTo>
                    <a:cubicBezTo>
                      <a:pt x="123" y="179"/>
                      <a:pt x="108" y="183"/>
                      <a:pt x="92" y="183"/>
                    </a:cubicBezTo>
                    <a:moveTo>
                      <a:pt x="92" y="27"/>
                    </a:moveTo>
                    <a:lnTo>
                      <a:pt x="92" y="27"/>
                    </a:lnTo>
                    <a:cubicBezTo>
                      <a:pt x="91" y="27"/>
                      <a:pt x="91" y="27"/>
                      <a:pt x="91" y="27"/>
                    </a:cubicBezTo>
                    <a:cubicBezTo>
                      <a:pt x="80" y="27"/>
                      <a:pt x="69" y="30"/>
                      <a:pt x="59" y="36"/>
                    </a:cubicBezTo>
                    <a:cubicBezTo>
                      <a:pt x="49" y="41"/>
                      <a:pt x="41" y="49"/>
                      <a:pt x="35" y="59"/>
                    </a:cubicBezTo>
                    <a:cubicBezTo>
                      <a:pt x="29" y="68"/>
                      <a:pt x="26" y="81"/>
                      <a:pt x="26" y="92"/>
                    </a:cubicBezTo>
                    <a:cubicBezTo>
                      <a:pt x="26" y="103"/>
                      <a:pt x="29" y="115"/>
                      <a:pt x="35" y="125"/>
                    </a:cubicBezTo>
                    <a:cubicBezTo>
                      <a:pt x="41" y="134"/>
                      <a:pt x="49" y="142"/>
                      <a:pt x="59" y="148"/>
                    </a:cubicBezTo>
                    <a:cubicBezTo>
                      <a:pt x="69" y="153"/>
                      <a:pt x="79" y="157"/>
                      <a:pt x="91" y="157"/>
                    </a:cubicBezTo>
                    <a:cubicBezTo>
                      <a:pt x="102" y="157"/>
                      <a:pt x="114" y="153"/>
                      <a:pt x="124" y="148"/>
                    </a:cubicBezTo>
                    <a:cubicBezTo>
                      <a:pt x="134" y="142"/>
                      <a:pt x="142" y="134"/>
                      <a:pt x="148" y="125"/>
                    </a:cubicBezTo>
                    <a:cubicBezTo>
                      <a:pt x="153" y="115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2"/>
                    </a:lnTo>
                    <a:cubicBezTo>
                      <a:pt x="156" y="81"/>
                      <a:pt x="153" y="68"/>
                      <a:pt x="148" y="59"/>
                    </a:cubicBezTo>
                    <a:cubicBezTo>
                      <a:pt x="142" y="49"/>
                      <a:pt x="134" y="41"/>
                      <a:pt x="124" y="36"/>
                    </a:cubicBezTo>
                    <a:cubicBezTo>
                      <a:pt x="114" y="30"/>
                      <a:pt x="103" y="27"/>
                      <a:pt x="92" y="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6" name="Google Shape;96;p2"/>
              <p:cNvGrpSpPr/>
              <p:nvPr/>
            </p:nvGrpSpPr>
            <p:grpSpPr>
              <a:xfrm>
                <a:off x="710862" y="219494"/>
                <a:ext cx="2072559" cy="228600"/>
                <a:chOff x="709937" y="221086"/>
                <a:chExt cx="2072559" cy="228600"/>
              </a:xfrm>
            </p:grpSpPr>
            <p:grpSp>
              <p:nvGrpSpPr>
                <p:cNvPr id="97" name="Google Shape;97;p2"/>
                <p:cNvGrpSpPr/>
                <p:nvPr/>
              </p:nvGrpSpPr>
              <p:grpSpPr>
                <a:xfrm>
                  <a:off x="724500" y="221086"/>
                  <a:ext cx="2057996" cy="228600"/>
                  <a:chOff x="724500" y="221086"/>
                  <a:chExt cx="2057996" cy="228600"/>
                </a:xfrm>
              </p:grpSpPr>
              <p:grpSp>
                <p:nvGrpSpPr>
                  <p:cNvPr id="98" name="Google Shape;98;p2"/>
                  <p:cNvGrpSpPr/>
                  <p:nvPr/>
                </p:nvGrpSpPr>
                <p:grpSpPr>
                  <a:xfrm>
                    <a:off x="724500" y="221086"/>
                    <a:ext cx="2043029" cy="228600"/>
                    <a:chOff x="669951" y="210350"/>
                    <a:chExt cx="1866973" cy="208900"/>
                  </a:xfrm>
                </p:grpSpPr>
                <p:sp>
                  <p:nvSpPr>
                    <p:cNvPr id="99" name="Google Shape;99;p2"/>
                    <p:cNvSpPr/>
                    <p:nvPr/>
                  </p:nvSpPr>
                  <p:spPr>
                    <a:xfrm>
                      <a:off x="669951" y="210350"/>
                      <a:ext cx="1866973" cy="2089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86" h="803" extrusionOk="0">
                          <a:moveTo>
                            <a:pt x="5173" y="803"/>
                          </a:moveTo>
                          <a:lnTo>
                            <a:pt x="5173" y="803"/>
                          </a:lnTo>
                          <a:cubicBezTo>
                            <a:pt x="5170" y="803"/>
                            <a:pt x="5169" y="803"/>
                            <a:pt x="5166" y="801"/>
                          </a:cubicBezTo>
                          <a:cubicBezTo>
                            <a:pt x="5165" y="800"/>
                            <a:pt x="5162" y="799"/>
                            <a:pt x="5161" y="797"/>
                          </a:cubicBezTo>
                          <a:cubicBezTo>
                            <a:pt x="5160" y="795"/>
                            <a:pt x="5159" y="792"/>
                            <a:pt x="5159" y="790"/>
                          </a:cubicBezTo>
                          <a:lnTo>
                            <a:pt x="5159" y="27"/>
                          </a:lnTo>
                          <a:lnTo>
                            <a:pt x="26" y="27"/>
                          </a:lnTo>
                          <a:lnTo>
                            <a:pt x="26" y="669"/>
                          </a:lnTo>
                          <a:lnTo>
                            <a:pt x="26" y="669"/>
                          </a:lnTo>
                          <a:cubicBezTo>
                            <a:pt x="26" y="671"/>
                            <a:pt x="25" y="673"/>
                            <a:pt x="24" y="675"/>
                          </a:cubicBezTo>
                          <a:cubicBezTo>
                            <a:pt x="22" y="677"/>
                            <a:pt x="22" y="679"/>
                            <a:pt x="20" y="680"/>
                          </a:cubicBezTo>
                          <a:cubicBezTo>
                            <a:pt x="17" y="681"/>
                            <a:pt x="15" y="682"/>
                            <a:pt x="13" y="682"/>
                          </a:cubicBezTo>
                          <a:cubicBezTo>
                            <a:pt x="11" y="682"/>
                            <a:pt x="8" y="681"/>
                            <a:pt x="6" y="680"/>
                          </a:cubicBezTo>
                          <a:cubicBezTo>
                            <a:pt x="4" y="679"/>
                            <a:pt x="2" y="677"/>
                            <a:pt x="1" y="675"/>
                          </a:cubicBezTo>
                          <a:cubicBezTo>
                            <a:pt x="-1" y="673"/>
                            <a:pt x="0" y="671"/>
                            <a:pt x="0" y="669"/>
                          </a:cubicBezTo>
                          <a:lnTo>
                            <a:pt x="0" y="0"/>
                          </a:lnTo>
                          <a:lnTo>
                            <a:pt x="5186" y="0"/>
                          </a:lnTo>
                          <a:lnTo>
                            <a:pt x="5186" y="790"/>
                          </a:lnTo>
                          <a:lnTo>
                            <a:pt x="5186" y="790"/>
                          </a:lnTo>
                          <a:cubicBezTo>
                            <a:pt x="5186" y="792"/>
                            <a:pt x="5185" y="795"/>
                            <a:pt x="5184" y="797"/>
                          </a:cubicBezTo>
                          <a:cubicBezTo>
                            <a:pt x="5183" y="799"/>
                            <a:pt x="5181" y="800"/>
                            <a:pt x="5179" y="802"/>
                          </a:cubicBezTo>
                          <a:cubicBezTo>
                            <a:pt x="5177" y="803"/>
                            <a:pt x="5175" y="803"/>
                            <a:pt x="5173" y="803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0000" tIns="45000" rIns="90000" bIns="45000" anchor="ctr" anchorCtr="1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0" name="Google Shape;100;p2"/>
                    <p:cNvSpPr/>
                    <p:nvPr/>
                  </p:nvSpPr>
                  <p:spPr>
                    <a:xfrm>
                      <a:off x="1519555" y="215647"/>
                      <a:ext cx="9720" cy="1688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" h="649" extrusionOk="0">
                          <a:moveTo>
                            <a:pt x="13" y="649"/>
                          </a:moveTo>
                          <a:lnTo>
                            <a:pt x="13" y="649"/>
                          </a:lnTo>
                          <a:cubicBezTo>
                            <a:pt x="11" y="649"/>
                            <a:pt x="9" y="648"/>
                            <a:pt x="7" y="647"/>
                          </a:cubicBezTo>
                          <a:cubicBezTo>
                            <a:pt x="5" y="646"/>
                            <a:pt x="3" y="644"/>
                            <a:pt x="2" y="642"/>
                          </a:cubicBezTo>
                          <a:cubicBezTo>
                            <a:pt x="1" y="640"/>
                            <a:pt x="0" y="638"/>
                            <a:pt x="0" y="635"/>
                          </a:cubicBezTo>
                          <a:lnTo>
                            <a:pt x="0" y="13"/>
                          </a:lnTo>
                          <a:lnTo>
                            <a:pt x="0" y="13"/>
                          </a:lnTo>
                          <a:cubicBezTo>
                            <a:pt x="0" y="11"/>
                            <a:pt x="1" y="9"/>
                            <a:pt x="2" y="7"/>
                          </a:cubicBezTo>
                          <a:cubicBezTo>
                            <a:pt x="3" y="5"/>
                            <a:pt x="5" y="3"/>
                            <a:pt x="7" y="2"/>
                          </a:cubicBezTo>
                          <a:cubicBezTo>
                            <a:pt x="9" y="1"/>
                            <a:pt x="11" y="0"/>
                            <a:pt x="13" y="0"/>
                          </a:cubicBezTo>
                          <a:lnTo>
                            <a:pt x="13" y="0"/>
                          </a:lnTo>
                          <a:cubicBezTo>
                            <a:pt x="16" y="0"/>
                            <a:pt x="18" y="1"/>
                            <a:pt x="20" y="2"/>
                          </a:cubicBezTo>
                          <a:cubicBezTo>
                            <a:pt x="22" y="3"/>
                            <a:pt x="24" y="5"/>
                            <a:pt x="25" y="7"/>
                          </a:cubicBezTo>
                          <a:cubicBezTo>
                            <a:pt x="26" y="9"/>
                            <a:pt x="27" y="11"/>
                            <a:pt x="27" y="13"/>
                          </a:cubicBezTo>
                          <a:lnTo>
                            <a:pt x="27" y="13"/>
                          </a:lnTo>
                          <a:lnTo>
                            <a:pt x="27" y="635"/>
                          </a:lnTo>
                          <a:lnTo>
                            <a:pt x="27" y="635"/>
                          </a:lnTo>
                          <a:cubicBezTo>
                            <a:pt x="27" y="638"/>
                            <a:pt x="26" y="640"/>
                            <a:pt x="25" y="642"/>
                          </a:cubicBezTo>
                          <a:cubicBezTo>
                            <a:pt x="24" y="644"/>
                            <a:pt x="22" y="646"/>
                            <a:pt x="20" y="647"/>
                          </a:cubicBezTo>
                          <a:cubicBezTo>
                            <a:pt x="18" y="648"/>
                            <a:pt x="16" y="649"/>
                            <a:pt x="13" y="649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0000" tIns="45000" rIns="90000" bIns="45000" anchor="ctr" anchorCtr="1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1" name="Google Shape;101;p2"/>
                    <p:cNvSpPr/>
                    <p:nvPr/>
                  </p:nvSpPr>
                  <p:spPr>
                    <a:xfrm>
                      <a:off x="1506604" y="381012"/>
                      <a:ext cx="35639" cy="367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9" h="100" extrusionOk="0">
                          <a:moveTo>
                            <a:pt x="99" y="50"/>
                          </a:moveTo>
                          <a:cubicBezTo>
                            <a:pt x="99" y="59"/>
                            <a:pt x="96" y="67"/>
                            <a:pt x="92" y="75"/>
                          </a:cubicBezTo>
                          <a:cubicBezTo>
                            <a:pt x="87" y="82"/>
                            <a:pt x="81" y="89"/>
                            <a:pt x="74" y="93"/>
                          </a:cubicBezTo>
                          <a:cubicBezTo>
                            <a:pt x="66" y="97"/>
                            <a:pt x="57" y="100"/>
                            <a:pt x="49" y="100"/>
                          </a:cubicBezTo>
                          <a:cubicBezTo>
                            <a:pt x="40" y="100"/>
                            <a:pt x="31" y="97"/>
                            <a:pt x="24" y="93"/>
                          </a:cubicBezTo>
                          <a:cubicBezTo>
                            <a:pt x="16" y="89"/>
                            <a:pt x="10" y="82"/>
                            <a:pt x="6" y="75"/>
                          </a:cubicBezTo>
                          <a:cubicBezTo>
                            <a:pt x="1" y="67"/>
                            <a:pt x="0" y="59"/>
                            <a:pt x="0" y="50"/>
                          </a:cubicBezTo>
                          <a:cubicBezTo>
                            <a:pt x="0" y="41"/>
                            <a:pt x="2" y="33"/>
                            <a:pt x="6" y="25"/>
                          </a:cubicBezTo>
                          <a:cubicBezTo>
                            <a:pt x="11" y="17"/>
                            <a:pt x="16" y="11"/>
                            <a:pt x="24" y="7"/>
                          </a:cubicBezTo>
                          <a:cubicBezTo>
                            <a:pt x="31" y="2"/>
                            <a:pt x="41" y="0"/>
                            <a:pt x="49" y="0"/>
                          </a:cubicBezTo>
                          <a:cubicBezTo>
                            <a:pt x="58" y="0"/>
                            <a:pt x="66" y="2"/>
                            <a:pt x="74" y="7"/>
                          </a:cubicBezTo>
                          <a:cubicBezTo>
                            <a:pt x="81" y="11"/>
                            <a:pt x="88" y="17"/>
                            <a:pt x="92" y="25"/>
                          </a:cubicBezTo>
                          <a:cubicBezTo>
                            <a:pt x="97" y="33"/>
                            <a:pt x="99" y="41"/>
                            <a:pt x="99" y="5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0000" tIns="0" rIns="90000" bIns="0" anchor="ctr" anchorCtr="1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02" name="Google Shape;102;p2"/>
                  <p:cNvSpPr/>
                  <p:nvPr/>
                </p:nvSpPr>
                <p:spPr>
                  <a:xfrm>
                    <a:off x="2743496" y="407947"/>
                    <a:ext cx="39000" cy="40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" h="100" extrusionOk="0">
                        <a:moveTo>
                          <a:pt x="99" y="50"/>
                        </a:moveTo>
                        <a:cubicBezTo>
                          <a:pt x="99" y="59"/>
                          <a:pt x="96" y="67"/>
                          <a:pt x="92" y="75"/>
                        </a:cubicBezTo>
                        <a:cubicBezTo>
                          <a:pt x="87" y="82"/>
                          <a:pt x="81" y="89"/>
                          <a:pt x="74" y="93"/>
                        </a:cubicBezTo>
                        <a:cubicBezTo>
                          <a:pt x="66" y="97"/>
                          <a:pt x="57" y="100"/>
                          <a:pt x="49" y="100"/>
                        </a:cubicBezTo>
                        <a:cubicBezTo>
                          <a:pt x="40" y="100"/>
                          <a:pt x="31" y="97"/>
                          <a:pt x="24" y="93"/>
                        </a:cubicBezTo>
                        <a:cubicBezTo>
                          <a:pt x="16" y="89"/>
                          <a:pt x="10" y="82"/>
                          <a:pt x="6" y="75"/>
                        </a:cubicBezTo>
                        <a:cubicBezTo>
                          <a:pt x="1" y="67"/>
                          <a:pt x="0" y="59"/>
                          <a:pt x="0" y="50"/>
                        </a:cubicBezTo>
                        <a:cubicBezTo>
                          <a:pt x="0" y="41"/>
                          <a:pt x="2" y="33"/>
                          <a:pt x="6" y="25"/>
                        </a:cubicBezTo>
                        <a:cubicBezTo>
                          <a:pt x="11" y="17"/>
                          <a:pt x="16" y="11"/>
                          <a:pt x="24" y="7"/>
                        </a:cubicBezTo>
                        <a:cubicBezTo>
                          <a:pt x="31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2" y="25"/>
                        </a:cubicBezTo>
                        <a:cubicBezTo>
                          <a:pt x="97" y="33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03" name="Google Shape;103;p2"/>
                <p:cNvSpPr/>
                <p:nvPr/>
              </p:nvSpPr>
              <p:spPr>
                <a:xfrm>
                  <a:off x="709937" y="407452"/>
                  <a:ext cx="39000" cy="4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100" extrusionOk="0">
                      <a:moveTo>
                        <a:pt x="99" y="50"/>
                      </a:moveTo>
                      <a:cubicBezTo>
                        <a:pt x="99" y="59"/>
                        <a:pt x="96" y="67"/>
                        <a:pt x="92" y="75"/>
                      </a:cubicBezTo>
                      <a:cubicBezTo>
                        <a:pt x="87" y="82"/>
                        <a:pt x="81" y="89"/>
                        <a:pt x="74" y="93"/>
                      </a:cubicBezTo>
                      <a:cubicBezTo>
                        <a:pt x="66" y="97"/>
                        <a:pt x="57" y="100"/>
                        <a:pt x="49" y="100"/>
                      </a:cubicBezTo>
                      <a:cubicBezTo>
                        <a:pt x="40" y="100"/>
                        <a:pt x="31" y="97"/>
                        <a:pt x="24" y="93"/>
                      </a:cubicBezTo>
                      <a:cubicBezTo>
                        <a:pt x="16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6" y="11"/>
                        <a:pt x="24" y="7"/>
                      </a:cubicBezTo>
                      <a:cubicBezTo>
                        <a:pt x="31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4" name="Google Shape;104;p2"/>
              <p:cNvGrpSpPr/>
              <p:nvPr/>
            </p:nvGrpSpPr>
            <p:grpSpPr>
              <a:xfrm>
                <a:off x="2314990" y="281908"/>
                <a:ext cx="274315" cy="164589"/>
                <a:chOff x="5462280" y="1370160"/>
                <a:chExt cx="243360" cy="147600"/>
              </a:xfrm>
            </p:grpSpPr>
            <p:sp>
              <p:nvSpPr>
                <p:cNvPr id="105" name="Google Shape;105;p2"/>
                <p:cNvSpPr/>
                <p:nvPr/>
              </p:nvSpPr>
              <p:spPr>
                <a:xfrm>
                  <a:off x="5577840" y="1370160"/>
                  <a:ext cx="127800" cy="14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10" extrusionOk="0">
                      <a:moveTo>
                        <a:pt x="355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5" y="2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5462280" y="1404360"/>
                  <a:ext cx="135720" cy="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220" extrusionOk="0">
                      <a:moveTo>
                        <a:pt x="0" y="0"/>
                      </a:moveTo>
                      <a:lnTo>
                        <a:pt x="377" y="0"/>
                      </a:lnTo>
                      <a:lnTo>
                        <a:pt x="377" y="220"/>
                      </a:lnTo>
                      <a:lnTo>
                        <a:pt x="0" y="2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34200" rIns="90000" bIns="342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7" name="Google Shape;107;p2"/>
              <p:cNvGrpSpPr/>
              <p:nvPr/>
            </p:nvGrpSpPr>
            <p:grpSpPr>
              <a:xfrm>
                <a:off x="3451438" y="91310"/>
                <a:ext cx="356603" cy="356611"/>
                <a:chOff x="-62151950" y="4111775"/>
                <a:chExt cx="318225" cy="316650"/>
              </a:xfrm>
            </p:grpSpPr>
            <p:sp>
              <p:nvSpPr>
                <p:cNvPr id="108" name="Google Shape;108;p2"/>
                <p:cNvSpPr/>
                <p:nvPr/>
              </p:nvSpPr>
              <p:spPr>
                <a:xfrm>
                  <a:off x="-62151950" y="4407925"/>
                  <a:ext cx="318225" cy="2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29" h="820" extrusionOk="0">
                      <a:moveTo>
                        <a:pt x="442" y="0"/>
                      </a:moveTo>
                      <a:cubicBezTo>
                        <a:pt x="221" y="0"/>
                        <a:pt x="1" y="189"/>
                        <a:pt x="1" y="441"/>
                      </a:cubicBezTo>
                      <a:cubicBezTo>
                        <a:pt x="1" y="662"/>
                        <a:pt x="221" y="819"/>
                        <a:pt x="442" y="819"/>
                      </a:cubicBezTo>
                      <a:lnTo>
                        <a:pt x="12288" y="819"/>
                      </a:lnTo>
                      <a:cubicBezTo>
                        <a:pt x="12540" y="819"/>
                        <a:pt x="12697" y="630"/>
                        <a:pt x="12697" y="441"/>
                      </a:cubicBezTo>
                      <a:cubicBezTo>
                        <a:pt x="12729" y="158"/>
                        <a:pt x="12540" y="0"/>
                        <a:pt x="1228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-62151950" y="4283475"/>
                  <a:ext cx="84300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4160" extrusionOk="0">
                      <a:moveTo>
                        <a:pt x="1009" y="0"/>
                      </a:moveTo>
                      <a:cubicBezTo>
                        <a:pt x="442" y="0"/>
                        <a:pt x="1" y="442"/>
                        <a:pt x="1" y="1009"/>
                      </a:cubicBezTo>
                      <a:lnTo>
                        <a:pt x="1" y="3214"/>
                      </a:lnTo>
                      <a:cubicBezTo>
                        <a:pt x="64" y="3718"/>
                        <a:pt x="473" y="4159"/>
                        <a:pt x="1009" y="4159"/>
                      </a:cubicBezTo>
                      <a:lnTo>
                        <a:pt x="2363" y="4159"/>
                      </a:lnTo>
                      <a:cubicBezTo>
                        <a:pt x="2931" y="4159"/>
                        <a:pt x="3372" y="3718"/>
                        <a:pt x="3372" y="3214"/>
                      </a:cubicBezTo>
                      <a:lnTo>
                        <a:pt x="3372" y="1009"/>
                      </a:lnTo>
                      <a:cubicBezTo>
                        <a:pt x="3372" y="442"/>
                        <a:pt x="2931" y="0"/>
                        <a:pt x="23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-62033800" y="4111775"/>
                  <a:ext cx="82725" cy="27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9" h="11028" extrusionOk="0">
                      <a:moveTo>
                        <a:pt x="946" y="0"/>
                      </a:moveTo>
                      <a:cubicBezTo>
                        <a:pt x="410" y="0"/>
                        <a:pt x="0" y="410"/>
                        <a:pt x="0" y="977"/>
                      </a:cubicBezTo>
                      <a:lnTo>
                        <a:pt x="0" y="10082"/>
                      </a:lnTo>
                      <a:cubicBezTo>
                        <a:pt x="0" y="10618"/>
                        <a:pt x="441" y="11027"/>
                        <a:pt x="946" y="11027"/>
                      </a:cubicBezTo>
                      <a:lnTo>
                        <a:pt x="2332" y="11027"/>
                      </a:lnTo>
                      <a:cubicBezTo>
                        <a:pt x="2899" y="11027"/>
                        <a:pt x="3308" y="10586"/>
                        <a:pt x="3308" y="10082"/>
                      </a:cubicBezTo>
                      <a:lnTo>
                        <a:pt x="3308" y="977"/>
                      </a:lnTo>
                      <a:cubicBezTo>
                        <a:pt x="3308" y="410"/>
                        <a:pt x="2899" y="0"/>
                        <a:pt x="23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-61916450" y="4200775"/>
                  <a:ext cx="82725" cy="18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9" h="7468" extrusionOk="0">
                      <a:moveTo>
                        <a:pt x="946" y="0"/>
                      </a:moveTo>
                      <a:cubicBezTo>
                        <a:pt x="410" y="0"/>
                        <a:pt x="1" y="442"/>
                        <a:pt x="1" y="1009"/>
                      </a:cubicBezTo>
                      <a:lnTo>
                        <a:pt x="1" y="6522"/>
                      </a:lnTo>
                      <a:cubicBezTo>
                        <a:pt x="1" y="7058"/>
                        <a:pt x="442" y="7467"/>
                        <a:pt x="946" y="7467"/>
                      </a:cubicBezTo>
                      <a:lnTo>
                        <a:pt x="2332" y="7467"/>
                      </a:lnTo>
                      <a:cubicBezTo>
                        <a:pt x="2868" y="7467"/>
                        <a:pt x="3309" y="7026"/>
                        <a:pt x="3309" y="6522"/>
                      </a:cubicBezTo>
                      <a:lnTo>
                        <a:pt x="3309" y="1009"/>
                      </a:lnTo>
                      <a:cubicBezTo>
                        <a:pt x="3309" y="442"/>
                        <a:pt x="2868" y="0"/>
                        <a:pt x="233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2" name="Google Shape;112;p2"/>
              <p:cNvGrpSpPr/>
              <p:nvPr/>
            </p:nvGrpSpPr>
            <p:grpSpPr>
              <a:xfrm rot="-5400000" flipH="1">
                <a:off x="4606923" y="-246315"/>
                <a:ext cx="191825" cy="1197862"/>
                <a:chOff x="278580" y="1275025"/>
                <a:chExt cx="191825" cy="1197862"/>
              </a:xfrm>
            </p:grpSpPr>
            <p:sp>
              <p:nvSpPr>
                <p:cNvPr id="113" name="Google Shape;113;p2"/>
                <p:cNvSpPr/>
                <p:nvPr/>
              </p:nvSpPr>
              <p:spPr>
                <a:xfrm>
                  <a:off x="278580" y="1289410"/>
                  <a:ext cx="191825" cy="118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" h="3044" extrusionOk="0">
                      <a:moveTo>
                        <a:pt x="13" y="3044"/>
                      </a:moveTo>
                      <a:lnTo>
                        <a:pt x="13" y="3044"/>
                      </a:lnTo>
                      <a:cubicBezTo>
                        <a:pt x="11" y="3044"/>
                        <a:pt x="9" y="3044"/>
                        <a:pt x="7" y="3043"/>
                      </a:cubicBezTo>
                      <a:cubicBezTo>
                        <a:pt x="5" y="3042"/>
                        <a:pt x="3" y="3040"/>
                        <a:pt x="2" y="3038"/>
                      </a:cubicBezTo>
                      <a:cubicBezTo>
                        <a:pt x="1" y="3036"/>
                        <a:pt x="0" y="3034"/>
                        <a:pt x="0" y="3031"/>
                      </a:cubicBezTo>
                      <a:lnTo>
                        <a:pt x="0" y="0"/>
                      </a:lnTo>
                      <a:lnTo>
                        <a:pt x="476" y="0"/>
                      </a:lnTo>
                      <a:lnTo>
                        <a:pt x="476" y="0"/>
                      </a:lnTo>
                      <a:cubicBezTo>
                        <a:pt x="479" y="0"/>
                        <a:pt x="481" y="-1"/>
                        <a:pt x="483" y="1"/>
                      </a:cubicBezTo>
                      <a:cubicBezTo>
                        <a:pt x="485" y="2"/>
                        <a:pt x="487" y="4"/>
                        <a:pt x="488" y="6"/>
                      </a:cubicBezTo>
                      <a:cubicBezTo>
                        <a:pt x="489" y="8"/>
                        <a:pt x="490" y="10"/>
                        <a:pt x="490" y="13"/>
                      </a:cubicBezTo>
                      <a:lnTo>
                        <a:pt x="490" y="13"/>
                      </a:lnTo>
                      <a:lnTo>
                        <a:pt x="490" y="13"/>
                      </a:lnTo>
                      <a:cubicBezTo>
                        <a:pt x="490" y="15"/>
                        <a:pt x="489" y="17"/>
                        <a:pt x="488" y="19"/>
                      </a:cubicBezTo>
                      <a:cubicBezTo>
                        <a:pt x="487" y="21"/>
                        <a:pt x="485" y="23"/>
                        <a:pt x="483" y="24"/>
                      </a:cubicBezTo>
                      <a:cubicBezTo>
                        <a:pt x="481" y="25"/>
                        <a:pt x="479" y="26"/>
                        <a:pt x="476" y="26"/>
                      </a:cubicBezTo>
                      <a:lnTo>
                        <a:pt x="27" y="26"/>
                      </a:lnTo>
                      <a:lnTo>
                        <a:pt x="27" y="3031"/>
                      </a:lnTo>
                      <a:lnTo>
                        <a:pt x="27" y="3031"/>
                      </a:lnTo>
                      <a:cubicBezTo>
                        <a:pt x="27" y="3034"/>
                        <a:pt x="26" y="3036"/>
                        <a:pt x="25" y="3038"/>
                      </a:cubicBezTo>
                      <a:cubicBezTo>
                        <a:pt x="24" y="3040"/>
                        <a:pt x="22" y="3042"/>
                        <a:pt x="20" y="3043"/>
                      </a:cubicBezTo>
                      <a:cubicBezTo>
                        <a:pt x="18" y="3044"/>
                        <a:pt x="16" y="3044"/>
                        <a:pt x="13" y="30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423989" y="1275025"/>
                  <a:ext cx="38757" cy="38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100" extrusionOk="0">
                      <a:moveTo>
                        <a:pt x="99" y="50"/>
                      </a:moveTo>
                      <a:cubicBezTo>
                        <a:pt x="99" y="59"/>
                        <a:pt x="97" y="67"/>
                        <a:pt x="93" y="75"/>
                      </a:cubicBezTo>
                      <a:cubicBezTo>
                        <a:pt x="88" y="82"/>
                        <a:pt x="81" y="89"/>
                        <a:pt x="74" y="93"/>
                      </a:cubicBezTo>
                      <a:cubicBezTo>
                        <a:pt x="66" y="97"/>
                        <a:pt x="58" y="100"/>
                        <a:pt x="50" y="100"/>
                      </a:cubicBezTo>
                      <a:cubicBezTo>
                        <a:pt x="41" y="100"/>
                        <a:pt x="32" y="97"/>
                        <a:pt x="25" y="93"/>
                      </a:cubicBezTo>
                      <a:cubicBezTo>
                        <a:pt x="17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5" name="Google Shape;115;p2"/>
              <p:cNvGrpSpPr/>
              <p:nvPr/>
            </p:nvGrpSpPr>
            <p:grpSpPr>
              <a:xfrm rot="-5400000" flipH="1">
                <a:off x="4752663" y="-69291"/>
                <a:ext cx="38757" cy="501929"/>
                <a:chOff x="177970" y="1692197"/>
                <a:chExt cx="38757" cy="501929"/>
              </a:xfrm>
            </p:grpSpPr>
            <p:sp>
              <p:nvSpPr>
                <p:cNvPr id="116" name="Google Shape;116;p2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257" extrusionOk="0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8" name="Google Shape;118;p2"/>
              <p:cNvGrpSpPr/>
              <p:nvPr/>
            </p:nvGrpSpPr>
            <p:grpSpPr>
              <a:xfrm rot="10800000">
                <a:off x="3948450" y="91435"/>
                <a:ext cx="692253" cy="40320"/>
                <a:chOff x="2030367" y="4961533"/>
                <a:chExt cx="692253" cy="40320"/>
              </a:xfrm>
            </p:grpSpPr>
            <p:sp>
              <p:nvSpPr>
                <p:cNvPr id="119" name="Google Shape;119;p2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" h="26" extrusionOk="0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0" extrusionOk="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112" extrusionOk="0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2" name="Google Shape;122;p2"/>
              <p:cNvGrpSpPr/>
              <p:nvPr/>
            </p:nvGrpSpPr>
            <p:grpSpPr>
              <a:xfrm rot="-5400000">
                <a:off x="3017411" y="65433"/>
                <a:ext cx="39148" cy="555033"/>
                <a:chOff x="91453" y="1540729"/>
                <a:chExt cx="39148" cy="555033"/>
              </a:xfrm>
            </p:grpSpPr>
            <p:sp>
              <p:nvSpPr>
                <p:cNvPr id="123" name="Google Shape;123;p2"/>
                <p:cNvSpPr/>
                <p:nvPr/>
              </p:nvSpPr>
              <p:spPr>
                <a:xfrm>
                  <a:off x="105938" y="1540729"/>
                  <a:ext cx="10175" cy="54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751" extrusionOk="0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" name="Google Shape;124;p2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99" extrusionOk="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5" name="Google Shape;125;p2"/>
              <p:cNvGrpSpPr/>
              <p:nvPr/>
            </p:nvGrpSpPr>
            <p:grpSpPr>
              <a:xfrm>
                <a:off x="2860676" y="132450"/>
                <a:ext cx="182880" cy="128016"/>
                <a:chOff x="6057360" y="1314720"/>
                <a:chExt cx="182880" cy="128016"/>
              </a:xfrm>
            </p:grpSpPr>
            <p:sp>
              <p:nvSpPr>
                <p:cNvPr id="126" name="Google Shape;126;p2"/>
                <p:cNvSpPr/>
                <p:nvPr/>
              </p:nvSpPr>
              <p:spPr>
                <a:xfrm>
                  <a:off x="6057360" y="1314720"/>
                  <a:ext cx="182880" cy="25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" h="53" extrusionOk="0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" name="Google Shape;127;p2"/>
                <p:cNvSpPr/>
                <p:nvPr/>
              </p:nvSpPr>
              <p:spPr>
                <a:xfrm>
                  <a:off x="6057360" y="1366308"/>
                  <a:ext cx="182880" cy="25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" h="53" extrusionOk="0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" name="Google Shape;128;p2"/>
                <p:cNvSpPr/>
                <p:nvPr/>
              </p:nvSpPr>
              <p:spPr>
                <a:xfrm>
                  <a:off x="6057360" y="1417419"/>
                  <a:ext cx="144995" cy="25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53" extrusionOk="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9" name="Google Shape;129;p2"/>
              <p:cNvGrpSpPr/>
              <p:nvPr/>
            </p:nvGrpSpPr>
            <p:grpSpPr>
              <a:xfrm rot="5400000">
                <a:off x="-82826" y="793409"/>
                <a:ext cx="704015" cy="39002"/>
                <a:chOff x="795849" y="289913"/>
                <a:chExt cx="704015" cy="39002"/>
              </a:xfrm>
            </p:grpSpPr>
            <p:sp>
              <p:nvSpPr>
                <p:cNvPr id="130" name="Google Shape;130;p2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3" h="26" extrusionOk="0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" name="Google Shape;131;p2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32" name="Google Shape;132;p2"/>
          <p:cNvSpPr txBox="1">
            <a:spLocks noGrp="1"/>
          </p:cNvSpPr>
          <p:nvPr>
            <p:ph type="ctrTitle"/>
          </p:nvPr>
        </p:nvSpPr>
        <p:spPr>
          <a:xfrm>
            <a:off x="1600200" y="1313304"/>
            <a:ext cx="5943600" cy="17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"/>
          <p:cNvSpPr txBox="1">
            <a:spLocks noGrp="1"/>
          </p:cNvSpPr>
          <p:nvPr>
            <p:ph type="subTitle" idx="1"/>
          </p:nvPr>
        </p:nvSpPr>
        <p:spPr>
          <a:xfrm>
            <a:off x="1600200" y="3418596"/>
            <a:ext cx="59436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3"/>
          <p:cNvGrpSpPr/>
          <p:nvPr/>
        </p:nvGrpSpPr>
        <p:grpSpPr>
          <a:xfrm>
            <a:off x="90794" y="91635"/>
            <a:ext cx="8962683" cy="4957857"/>
            <a:chOff x="90794" y="91635"/>
            <a:chExt cx="8962683" cy="4957857"/>
          </a:xfrm>
        </p:grpSpPr>
        <p:grpSp>
          <p:nvGrpSpPr>
            <p:cNvPr id="136" name="Google Shape;136;p3"/>
            <p:cNvGrpSpPr/>
            <p:nvPr/>
          </p:nvGrpSpPr>
          <p:grpSpPr>
            <a:xfrm>
              <a:off x="90794" y="2333258"/>
              <a:ext cx="780887" cy="2716234"/>
              <a:chOff x="90794" y="2333258"/>
              <a:chExt cx="780887" cy="2716234"/>
            </a:xfrm>
          </p:grpSpPr>
          <p:grpSp>
            <p:nvGrpSpPr>
              <p:cNvPr id="137" name="Google Shape;137;p3"/>
              <p:cNvGrpSpPr/>
              <p:nvPr/>
            </p:nvGrpSpPr>
            <p:grpSpPr>
              <a:xfrm>
                <a:off x="90794" y="2333258"/>
                <a:ext cx="82345" cy="81915"/>
                <a:chOff x="40948" y="2444350"/>
                <a:chExt cx="82345" cy="81915"/>
              </a:xfrm>
            </p:grpSpPr>
            <p:sp>
              <p:nvSpPr>
                <p:cNvPr id="138" name="Google Shape;138;p3"/>
                <p:cNvSpPr/>
                <p:nvPr/>
              </p:nvSpPr>
              <p:spPr>
                <a:xfrm>
                  <a:off x="40948" y="2444350"/>
                  <a:ext cx="82345" cy="81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215" extrusionOk="0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32400" rIns="90000" bIns="324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>
                  <a:off x="42472" y="2445874"/>
                  <a:ext cx="79295" cy="79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" h="208" extrusionOk="0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29875" rIns="90000" bIns="29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0" name="Google Shape;140;p3"/>
              <p:cNvSpPr/>
              <p:nvPr/>
            </p:nvSpPr>
            <p:spPr>
              <a:xfrm>
                <a:off x="210500" y="2333258"/>
                <a:ext cx="82345" cy="8191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5" extrusionOk="0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1" name="Google Shape;141;p3"/>
              <p:cNvGrpSpPr/>
              <p:nvPr/>
            </p:nvGrpSpPr>
            <p:grpSpPr>
              <a:xfrm>
                <a:off x="90871" y="2517929"/>
                <a:ext cx="356602" cy="356628"/>
                <a:chOff x="-4118225" y="3253275"/>
                <a:chExt cx="292225" cy="290650"/>
              </a:xfrm>
            </p:grpSpPr>
            <p:sp>
              <p:nvSpPr>
                <p:cNvPr id="142" name="Google Shape;142;p3"/>
                <p:cNvSpPr/>
                <p:nvPr/>
              </p:nvSpPr>
              <p:spPr>
                <a:xfrm>
                  <a:off x="-4118225" y="3287125"/>
                  <a:ext cx="256725" cy="25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9" h="10272" extrusionOk="0">
                      <a:moveTo>
                        <a:pt x="5104" y="1"/>
                      </a:moveTo>
                      <a:cubicBezTo>
                        <a:pt x="2268" y="1"/>
                        <a:pt x="0" y="2301"/>
                        <a:pt x="0" y="5136"/>
                      </a:cubicBezTo>
                      <a:cubicBezTo>
                        <a:pt x="0" y="7972"/>
                        <a:pt x="2268" y="10271"/>
                        <a:pt x="5104" y="10271"/>
                      </a:cubicBezTo>
                      <a:cubicBezTo>
                        <a:pt x="7939" y="10271"/>
                        <a:pt x="10239" y="8003"/>
                        <a:pt x="10239" y="5168"/>
                      </a:cubicBezTo>
                      <a:cubicBezTo>
                        <a:pt x="10268" y="4993"/>
                        <a:pt x="10108" y="4818"/>
                        <a:pt x="9910" y="4818"/>
                      </a:cubicBezTo>
                      <a:cubicBezTo>
                        <a:pt x="9894" y="4818"/>
                        <a:pt x="9877" y="4819"/>
                        <a:pt x="9861" y="4821"/>
                      </a:cubicBezTo>
                      <a:lnTo>
                        <a:pt x="5797" y="4821"/>
                      </a:lnTo>
                      <a:cubicBezTo>
                        <a:pt x="5639" y="4821"/>
                        <a:pt x="5450" y="4695"/>
                        <a:pt x="5450" y="4506"/>
                      </a:cubicBezTo>
                      <a:lnTo>
                        <a:pt x="5450" y="347"/>
                      </a:lnTo>
                      <a:cubicBezTo>
                        <a:pt x="5450" y="158"/>
                        <a:pt x="5324" y="1"/>
                        <a:pt x="51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-3963850" y="3253275"/>
                  <a:ext cx="137850" cy="1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4" h="551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5135"/>
                      </a:lnTo>
                      <a:cubicBezTo>
                        <a:pt x="0" y="5356"/>
                        <a:pt x="158" y="5514"/>
                        <a:pt x="347" y="5514"/>
                      </a:cubicBezTo>
                      <a:lnTo>
                        <a:pt x="5167" y="5514"/>
                      </a:lnTo>
                      <a:cubicBezTo>
                        <a:pt x="5356" y="5514"/>
                        <a:pt x="5513" y="5356"/>
                        <a:pt x="5513" y="5135"/>
                      </a:cubicBezTo>
                      <a:cubicBezTo>
                        <a:pt x="5513" y="2269"/>
                        <a:pt x="3182" y="0"/>
                        <a:pt x="3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4" name="Google Shape;144;p3"/>
              <p:cNvGrpSpPr/>
              <p:nvPr/>
            </p:nvGrpSpPr>
            <p:grpSpPr>
              <a:xfrm>
                <a:off x="169560" y="4058635"/>
                <a:ext cx="72094" cy="185163"/>
                <a:chOff x="342667" y="4056311"/>
                <a:chExt cx="72094" cy="185163"/>
              </a:xfrm>
            </p:grpSpPr>
            <p:sp>
              <p:nvSpPr>
                <p:cNvPr id="145" name="Google Shape;145;p3"/>
                <p:cNvSpPr/>
                <p:nvPr/>
              </p:nvSpPr>
              <p:spPr>
                <a:xfrm rot="5400000">
                  <a:off x="342666" y="4056311"/>
                  <a:ext cx="72096" cy="72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83" extrusionOk="0">
                      <a:moveTo>
                        <a:pt x="90" y="183"/>
                      </a:moveTo>
                      <a:lnTo>
                        <a:pt x="90" y="183"/>
                      </a:lnTo>
                      <a:cubicBezTo>
                        <a:pt x="75" y="182"/>
                        <a:pt x="59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3" y="123"/>
                        <a:pt x="0" y="107"/>
                        <a:pt x="0" y="91"/>
                      </a:cubicBezTo>
                      <a:cubicBezTo>
                        <a:pt x="0" y="75"/>
                        <a:pt x="3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3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lnTo>
                        <a:pt x="90" y="183"/>
                      </a:lnTo>
                      <a:moveTo>
                        <a:pt x="90" y="26"/>
                      </a:moveTo>
                      <a:lnTo>
                        <a:pt x="90" y="26"/>
                      </a:lnTo>
                      <a:cubicBezTo>
                        <a:pt x="79" y="27"/>
                        <a:pt x="68" y="30"/>
                        <a:pt x="59" y="35"/>
                      </a:cubicBezTo>
                      <a:cubicBezTo>
                        <a:pt x="48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29"/>
                        <a:pt x="103" y="26"/>
                        <a:pt x="92" y="26"/>
                      </a:cubicBezTo>
                      <a:cubicBezTo>
                        <a:pt x="91" y="26"/>
                        <a:pt x="91" y="26"/>
                        <a:pt x="9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146;p3"/>
                <p:cNvSpPr/>
                <p:nvPr/>
              </p:nvSpPr>
              <p:spPr>
                <a:xfrm rot="5400000">
                  <a:off x="342863" y="4169576"/>
                  <a:ext cx="71702" cy="72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" h="183" extrusionOk="0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8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1"/>
                        <a:pt x="59" y="147"/>
                      </a:cubicBezTo>
                      <a:cubicBezTo>
                        <a:pt x="69" y="152"/>
                        <a:pt x="79" y="156"/>
                        <a:pt x="91" y="156"/>
                      </a:cubicBezTo>
                      <a:cubicBezTo>
                        <a:pt x="102" y="156"/>
                        <a:pt x="114" y="152"/>
                        <a:pt x="124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1"/>
                        <a:pt x="124" y="35"/>
                      </a:cubicBezTo>
                      <a:cubicBezTo>
                        <a:pt x="114" y="29"/>
                        <a:pt x="103" y="26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7" name="Google Shape;147;p3"/>
              <p:cNvGrpSpPr/>
              <p:nvPr/>
            </p:nvGrpSpPr>
            <p:grpSpPr>
              <a:xfrm rot="5400000">
                <a:off x="-146401" y="3343271"/>
                <a:ext cx="704015" cy="39002"/>
                <a:chOff x="795849" y="289913"/>
                <a:chExt cx="704015" cy="39002"/>
              </a:xfrm>
            </p:grpSpPr>
            <p:sp>
              <p:nvSpPr>
                <p:cNvPr id="148" name="Google Shape;148;p3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3" h="26" extrusionOk="0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3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0" name="Google Shape;150;p3"/>
              <p:cNvGrpSpPr/>
              <p:nvPr/>
            </p:nvGrpSpPr>
            <p:grpSpPr>
              <a:xfrm rot="-5400000">
                <a:off x="305391" y="3112802"/>
                <a:ext cx="39148" cy="245885"/>
                <a:chOff x="91453" y="1849877"/>
                <a:chExt cx="39148" cy="245885"/>
              </a:xfrm>
            </p:grpSpPr>
            <p:sp>
              <p:nvSpPr>
                <p:cNvPr id="151" name="Google Shape;151;p3"/>
                <p:cNvSpPr/>
                <p:nvPr/>
              </p:nvSpPr>
              <p:spPr>
                <a:xfrm>
                  <a:off x="105946" y="1849877"/>
                  <a:ext cx="10175" cy="23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751" extrusionOk="0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" name="Google Shape;152;p3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99" extrusionOk="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3" name="Google Shape;153;p3"/>
              <p:cNvSpPr/>
              <p:nvPr/>
            </p:nvSpPr>
            <p:spPr>
              <a:xfrm>
                <a:off x="91307" y="3779532"/>
                <a:ext cx="228600" cy="228600"/>
              </a:xfrm>
              <a:prstGeom prst="mathMultiply">
                <a:avLst>
                  <a:gd name="adj1" fmla="val 2352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154" name="Google Shape;154;p3"/>
              <p:cNvGrpSpPr/>
              <p:nvPr/>
            </p:nvGrpSpPr>
            <p:grpSpPr>
              <a:xfrm>
                <a:off x="265260" y="3298764"/>
                <a:ext cx="182880" cy="128016"/>
                <a:chOff x="6057360" y="1314720"/>
                <a:chExt cx="182880" cy="128016"/>
              </a:xfrm>
            </p:grpSpPr>
            <p:sp>
              <p:nvSpPr>
                <p:cNvPr id="155" name="Google Shape;155;p3"/>
                <p:cNvSpPr/>
                <p:nvPr/>
              </p:nvSpPr>
              <p:spPr>
                <a:xfrm>
                  <a:off x="6057360" y="1314720"/>
                  <a:ext cx="182880" cy="25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" h="53" extrusionOk="0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" name="Google Shape;156;p3"/>
                <p:cNvSpPr/>
                <p:nvPr/>
              </p:nvSpPr>
              <p:spPr>
                <a:xfrm>
                  <a:off x="6057360" y="1366308"/>
                  <a:ext cx="182880" cy="25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" h="53" extrusionOk="0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" name="Google Shape;157;p3"/>
                <p:cNvSpPr/>
                <p:nvPr/>
              </p:nvSpPr>
              <p:spPr>
                <a:xfrm>
                  <a:off x="6057360" y="1417419"/>
                  <a:ext cx="144995" cy="25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53" extrusionOk="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8" name="Google Shape;158;p3"/>
              <p:cNvGrpSpPr/>
              <p:nvPr/>
            </p:nvGrpSpPr>
            <p:grpSpPr>
              <a:xfrm>
                <a:off x="91298" y="4310380"/>
                <a:ext cx="284396" cy="348996"/>
                <a:chOff x="162348" y="4328922"/>
                <a:chExt cx="284396" cy="348996"/>
              </a:xfrm>
            </p:grpSpPr>
            <p:sp>
              <p:nvSpPr>
                <p:cNvPr id="159" name="Google Shape;159;p3"/>
                <p:cNvSpPr/>
                <p:nvPr/>
              </p:nvSpPr>
              <p:spPr>
                <a:xfrm>
                  <a:off x="162348" y="4342638"/>
                  <a:ext cx="271434" cy="335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" h="880" extrusionOk="0">
                      <a:moveTo>
                        <a:pt x="13" y="880"/>
                      </a:moveTo>
                      <a:lnTo>
                        <a:pt x="13" y="880"/>
                      </a:lnTo>
                      <a:cubicBezTo>
                        <a:pt x="11" y="880"/>
                        <a:pt x="8" y="879"/>
                        <a:pt x="6" y="878"/>
                      </a:cubicBezTo>
                      <a:cubicBezTo>
                        <a:pt x="4" y="877"/>
                        <a:pt x="3" y="875"/>
                        <a:pt x="2" y="873"/>
                      </a:cubicBezTo>
                      <a:cubicBezTo>
                        <a:pt x="0" y="871"/>
                        <a:pt x="0" y="869"/>
                        <a:pt x="0" y="867"/>
                      </a:cubicBezTo>
                      <a:lnTo>
                        <a:pt x="0" y="0"/>
                      </a:lnTo>
                      <a:lnTo>
                        <a:pt x="699" y="0"/>
                      </a:lnTo>
                      <a:lnTo>
                        <a:pt x="699" y="0"/>
                      </a:lnTo>
                      <a:cubicBezTo>
                        <a:pt x="701" y="0"/>
                        <a:pt x="703" y="1"/>
                        <a:pt x="705" y="2"/>
                      </a:cubicBezTo>
                      <a:cubicBezTo>
                        <a:pt x="707" y="3"/>
                        <a:pt x="709" y="5"/>
                        <a:pt x="710" y="7"/>
                      </a:cubicBezTo>
                      <a:cubicBezTo>
                        <a:pt x="711" y="9"/>
                        <a:pt x="712" y="11"/>
                        <a:pt x="712" y="13"/>
                      </a:cubicBezTo>
                      <a:lnTo>
                        <a:pt x="712" y="13"/>
                      </a:lnTo>
                      <a:lnTo>
                        <a:pt x="712" y="13"/>
                      </a:lnTo>
                      <a:cubicBezTo>
                        <a:pt x="712" y="16"/>
                        <a:pt x="711" y="18"/>
                        <a:pt x="710" y="20"/>
                      </a:cubicBezTo>
                      <a:cubicBezTo>
                        <a:pt x="709" y="22"/>
                        <a:pt x="707" y="24"/>
                        <a:pt x="705" y="25"/>
                      </a:cubicBezTo>
                      <a:cubicBezTo>
                        <a:pt x="703" y="26"/>
                        <a:pt x="701" y="27"/>
                        <a:pt x="699" y="27"/>
                      </a:cubicBezTo>
                      <a:lnTo>
                        <a:pt x="26" y="27"/>
                      </a:lnTo>
                      <a:lnTo>
                        <a:pt x="26" y="867"/>
                      </a:lnTo>
                      <a:lnTo>
                        <a:pt x="26" y="867"/>
                      </a:lnTo>
                      <a:cubicBezTo>
                        <a:pt x="26" y="869"/>
                        <a:pt x="26" y="871"/>
                        <a:pt x="25" y="873"/>
                      </a:cubicBezTo>
                      <a:cubicBezTo>
                        <a:pt x="23" y="875"/>
                        <a:pt x="22" y="877"/>
                        <a:pt x="20" y="878"/>
                      </a:cubicBezTo>
                      <a:cubicBezTo>
                        <a:pt x="18" y="879"/>
                        <a:pt x="15" y="880"/>
                        <a:pt x="13" y="88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" name="Google Shape;160;p3"/>
                <p:cNvSpPr/>
                <p:nvPr/>
              </p:nvSpPr>
              <p:spPr>
                <a:xfrm>
                  <a:off x="408621" y="4328922"/>
                  <a:ext cx="38123" cy="37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99" extrusionOk="0">
                      <a:moveTo>
                        <a:pt x="100" y="49"/>
                      </a:moveTo>
                      <a:cubicBezTo>
                        <a:pt x="100" y="58"/>
                        <a:pt x="97" y="67"/>
                        <a:pt x="93" y="74"/>
                      </a:cubicBezTo>
                      <a:cubicBezTo>
                        <a:pt x="88" y="82"/>
                        <a:pt x="83" y="88"/>
                        <a:pt x="75" y="92"/>
                      </a:cubicBezTo>
                      <a:cubicBezTo>
                        <a:pt x="67" y="97"/>
                        <a:pt x="59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3" y="67"/>
                        <a:pt x="0" y="58"/>
                        <a:pt x="0" y="49"/>
                      </a:cubicBezTo>
                      <a:cubicBezTo>
                        <a:pt x="0" y="41"/>
                        <a:pt x="3" y="32"/>
                        <a:pt x="7" y="25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9" y="0"/>
                        <a:pt x="67" y="2"/>
                        <a:pt x="75" y="6"/>
                      </a:cubicBezTo>
                      <a:cubicBezTo>
                        <a:pt x="83" y="11"/>
                        <a:pt x="89" y="17"/>
                        <a:pt x="93" y="25"/>
                      </a:cubicBezTo>
                      <a:cubicBezTo>
                        <a:pt x="98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1" name="Google Shape;161;p3"/>
              <p:cNvGrpSpPr/>
              <p:nvPr/>
            </p:nvGrpSpPr>
            <p:grpSpPr>
              <a:xfrm>
                <a:off x="437845" y="4094324"/>
                <a:ext cx="433837" cy="775716"/>
                <a:chOff x="480673" y="4096512"/>
                <a:chExt cx="433837" cy="775716"/>
              </a:xfrm>
            </p:grpSpPr>
            <p:sp>
              <p:nvSpPr>
                <p:cNvPr id="162" name="Google Shape;162;p3"/>
                <p:cNvSpPr/>
                <p:nvPr/>
              </p:nvSpPr>
              <p:spPr>
                <a:xfrm>
                  <a:off x="480673" y="4096512"/>
                  <a:ext cx="420875" cy="761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" h="1999" extrusionOk="0">
                      <a:moveTo>
                        <a:pt x="1091" y="1999"/>
                      </a:moveTo>
                      <a:lnTo>
                        <a:pt x="0" y="1999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4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8" y="1"/>
                        <a:pt x="20" y="2"/>
                      </a:cubicBezTo>
                      <a:cubicBezTo>
                        <a:pt x="22" y="4"/>
                        <a:pt x="22" y="4"/>
                        <a:pt x="24" y="6"/>
                      </a:cubicBezTo>
                      <a:cubicBezTo>
                        <a:pt x="25" y="8"/>
                        <a:pt x="26" y="11"/>
                        <a:pt x="26" y="13"/>
                      </a:cubicBezTo>
                      <a:lnTo>
                        <a:pt x="26" y="13"/>
                      </a:lnTo>
                      <a:lnTo>
                        <a:pt x="26" y="1972"/>
                      </a:lnTo>
                      <a:lnTo>
                        <a:pt x="1091" y="1972"/>
                      </a:lnTo>
                      <a:lnTo>
                        <a:pt x="1091" y="1972"/>
                      </a:lnTo>
                      <a:cubicBezTo>
                        <a:pt x="1093" y="1972"/>
                        <a:pt x="1095" y="1973"/>
                        <a:pt x="1097" y="1974"/>
                      </a:cubicBezTo>
                      <a:cubicBezTo>
                        <a:pt x="1099" y="1975"/>
                        <a:pt x="1101" y="1977"/>
                        <a:pt x="1102" y="1979"/>
                      </a:cubicBezTo>
                      <a:cubicBezTo>
                        <a:pt x="1103" y="1981"/>
                        <a:pt x="1104" y="1984"/>
                        <a:pt x="1104" y="1986"/>
                      </a:cubicBezTo>
                      <a:cubicBezTo>
                        <a:pt x="1104" y="1989"/>
                        <a:pt x="1103" y="1990"/>
                        <a:pt x="1102" y="1992"/>
                      </a:cubicBezTo>
                      <a:cubicBezTo>
                        <a:pt x="1101" y="1994"/>
                        <a:pt x="1099" y="1996"/>
                        <a:pt x="1097" y="1997"/>
                      </a:cubicBezTo>
                      <a:cubicBezTo>
                        <a:pt x="1095" y="1998"/>
                        <a:pt x="1093" y="1999"/>
                        <a:pt x="1091" y="19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876769" y="4834128"/>
                  <a:ext cx="37742" cy="3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100" extrusionOk="0">
                      <a:moveTo>
                        <a:pt x="99" y="50"/>
                      </a:moveTo>
                      <a:cubicBezTo>
                        <a:pt x="99" y="59"/>
                        <a:pt x="96" y="68"/>
                        <a:pt x="92" y="75"/>
                      </a:cubicBezTo>
                      <a:cubicBezTo>
                        <a:pt x="87" y="83"/>
                        <a:pt x="81" y="89"/>
                        <a:pt x="74" y="93"/>
                      </a:cubicBezTo>
                      <a:cubicBezTo>
                        <a:pt x="66" y="97"/>
                        <a:pt x="57" y="100"/>
                        <a:pt x="49" y="100"/>
                      </a:cubicBezTo>
                      <a:cubicBezTo>
                        <a:pt x="40" y="100"/>
                        <a:pt x="31" y="97"/>
                        <a:pt x="24" y="93"/>
                      </a:cubicBezTo>
                      <a:cubicBezTo>
                        <a:pt x="16" y="89"/>
                        <a:pt x="10" y="83"/>
                        <a:pt x="6" y="75"/>
                      </a:cubicBezTo>
                      <a:cubicBezTo>
                        <a:pt x="1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6" y="12"/>
                        <a:pt x="24" y="7"/>
                      </a:cubicBezTo>
                      <a:cubicBezTo>
                        <a:pt x="31" y="3"/>
                        <a:pt x="41" y="0"/>
                        <a:pt x="49" y="0"/>
                      </a:cubicBezTo>
                      <a:cubicBezTo>
                        <a:pt x="58" y="0"/>
                        <a:pt x="66" y="3"/>
                        <a:pt x="74" y="7"/>
                      </a:cubicBezTo>
                      <a:cubicBezTo>
                        <a:pt x="81" y="12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64" name="Google Shape;164;p3"/>
              <p:cNvSpPr/>
              <p:nvPr/>
            </p:nvSpPr>
            <p:spPr>
              <a:xfrm>
                <a:off x="513391" y="4692982"/>
                <a:ext cx="82345" cy="82296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6" extrusionOk="0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89"/>
                    </a:moveTo>
                    <a:lnTo>
                      <a:pt x="189" y="189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642316" y="4692973"/>
                <a:ext cx="82345" cy="82296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6" extrusionOk="0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90"/>
                    </a:moveTo>
                    <a:lnTo>
                      <a:pt x="189" y="190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92365" y="4706996"/>
                <a:ext cx="340817" cy="342138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8" extrusionOk="0">
                    <a:moveTo>
                      <a:pt x="79" y="140"/>
                    </a:moveTo>
                    <a:lnTo>
                      <a:pt x="79" y="140"/>
                    </a:lnTo>
                    <a:cubicBezTo>
                      <a:pt x="67" y="154"/>
                      <a:pt x="57" y="169"/>
                      <a:pt x="48" y="185"/>
                    </a:cubicBezTo>
                    <a:cubicBezTo>
                      <a:pt x="17" y="239"/>
                      <a:pt x="0" y="301"/>
                      <a:pt x="0" y="364"/>
                    </a:cubicBezTo>
                    <a:cubicBezTo>
                      <a:pt x="0" y="427"/>
                      <a:pt x="16" y="489"/>
                      <a:pt x="48" y="543"/>
                    </a:cubicBezTo>
                    <a:cubicBezTo>
                      <a:pt x="79" y="598"/>
                      <a:pt x="124" y="643"/>
                      <a:pt x="179" y="674"/>
                    </a:cubicBezTo>
                    <a:cubicBezTo>
                      <a:pt x="233" y="706"/>
                      <a:pt x="295" y="722"/>
                      <a:pt x="358" y="722"/>
                    </a:cubicBezTo>
                    <a:cubicBezTo>
                      <a:pt x="420" y="722"/>
                      <a:pt x="483" y="706"/>
                      <a:pt x="538" y="674"/>
                    </a:cubicBezTo>
                    <a:cubicBezTo>
                      <a:pt x="545" y="670"/>
                      <a:pt x="551" y="666"/>
                      <a:pt x="558" y="661"/>
                    </a:cubicBezTo>
                    <a:lnTo>
                      <a:pt x="787" y="890"/>
                    </a:lnTo>
                    <a:lnTo>
                      <a:pt x="787" y="890"/>
                    </a:lnTo>
                    <a:cubicBezTo>
                      <a:pt x="789" y="892"/>
                      <a:pt x="790" y="893"/>
                      <a:pt x="792" y="894"/>
                    </a:cubicBezTo>
                    <a:cubicBezTo>
                      <a:pt x="796" y="897"/>
                      <a:pt x="800" y="898"/>
                      <a:pt x="805" y="898"/>
                    </a:cubicBezTo>
                    <a:cubicBezTo>
                      <a:pt x="809" y="898"/>
                      <a:pt x="813" y="897"/>
                      <a:pt x="817" y="894"/>
                    </a:cubicBezTo>
                    <a:cubicBezTo>
                      <a:pt x="819" y="893"/>
                      <a:pt x="821" y="892"/>
                      <a:pt x="822" y="890"/>
                    </a:cubicBezTo>
                    <a:lnTo>
                      <a:pt x="887" y="826"/>
                    </a:lnTo>
                    <a:lnTo>
                      <a:pt x="887" y="826"/>
                    </a:lnTo>
                    <a:cubicBezTo>
                      <a:pt x="888" y="825"/>
                      <a:pt x="890" y="823"/>
                      <a:pt x="891" y="821"/>
                    </a:cubicBezTo>
                    <a:cubicBezTo>
                      <a:pt x="893" y="817"/>
                      <a:pt x="894" y="814"/>
                      <a:pt x="894" y="809"/>
                    </a:cubicBezTo>
                    <a:cubicBezTo>
                      <a:pt x="894" y="805"/>
                      <a:pt x="893" y="800"/>
                      <a:pt x="891" y="796"/>
                    </a:cubicBezTo>
                    <a:cubicBezTo>
                      <a:pt x="890" y="794"/>
                      <a:pt x="888" y="793"/>
                      <a:pt x="887" y="791"/>
                    </a:cubicBezTo>
                    <a:lnTo>
                      <a:pt x="658" y="562"/>
                    </a:lnTo>
                    <a:lnTo>
                      <a:pt x="658" y="562"/>
                    </a:lnTo>
                    <a:cubicBezTo>
                      <a:pt x="663" y="554"/>
                      <a:pt x="668" y="546"/>
                      <a:pt x="673" y="538"/>
                    </a:cubicBezTo>
                    <a:cubicBezTo>
                      <a:pt x="704" y="483"/>
                      <a:pt x="721" y="422"/>
                      <a:pt x="721" y="359"/>
                    </a:cubicBezTo>
                    <a:cubicBezTo>
                      <a:pt x="721" y="296"/>
                      <a:pt x="704" y="235"/>
                      <a:pt x="673" y="180"/>
                    </a:cubicBezTo>
                    <a:cubicBezTo>
                      <a:pt x="641" y="126"/>
                      <a:pt x="596" y="80"/>
                      <a:pt x="542" y="48"/>
                    </a:cubicBezTo>
                    <a:cubicBezTo>
                      <a:pt x="487" y="17"/>
                      <a:pt x="425" y="0"/>
                      <a:pt x="363" y="0"/>
                    </a:cubicBezTo>
                    <a:cubicBezTo>
                      <a:pt x="300" y="0"/>
                      <a:pt x="238" y="17"/>
                      <a:pt x="183" y="48"/>
                    </a:cubicBezTo>
                    <a:cubicBezTo>
                      <a:pt x="143" y="72"/>
                      <a:pt x="107" y="103"/>
                      <a:pt x="79" y="140"/>
                    </a:cubicBezTo>
                    <a:moveTo>
                      <a:pt x="513" y="517"/>
                    </a:moveTo>
                    <a:lnTo>
                      <a:pt x="513" y="517"/>
                    </a:lnTo>
                    <a:cubicBezTo>
                      <a:pt x="500" y="530"/>
                      <a:pt x="485" y="542"/>
                      <a:pt x="468" y="552"/>
                    </a:cubicBezTo>
                    <a:cubicBezTo>
                      <a:pt x="435" y="571"/>
                      <a:pt x="397" y="581"/>
                      <a:pt x="359" y="581"/>
                    </a:cubicBezTo>
                    <a:cubicBezTo>
                      <a:pt x="320" y="581"/>
                      <a:pt x="284" y="572"/>
                      <a:pt x="251" y="552"/>
                    </a:cubicBezTo>
                    <a:cubicBezTo>
                      <a:pt x="217" y="533"/>
                      <a:pt x="190" y="505"/>
                      <a:pt x="171" y="472"/>
                    </a:cubicBezTo>
                    <a:cubicBezTo>
                      <a:pt x="152" y="439"/>
                      <a:pt x="142" y="401"/>
                      <a:pt x="142" y="363"/>
                    </a:cubicBezTo>
                    <a:cubicBezTo>
                      <a:pt x="142" y="325"/>
                      <a:pt x="152" y="287"/>
                      <a:pt x="171" y="254"/>
                    </a:cubicBezTo>
                    <a:cubicBezTo>
                      <a:pt x="190" y="221"/>
                      <a:pt x="217" y="193"/>
                      <a:pt x="251" y="174"/>
                    </a:cubicBezTo>
                    <a:cubicBezTo>
                      <a:pt x="284" y="155"/>
                      <a:pt x="320" y="145"/>
                      <a:pt x="359" y="145"/>
                    </a:cubicBezTo>
                    <a:cubicBezTo>
                      <a:pt x="397" y="145"/>
                      <a:pt x="435" y="155"/>
                      <a:pt x="468" y="174"/>
                    </a:cubicBezTo>
                    <a:cubicBezTo>
                      <a:pt x="485" y="184"/>
                      <a:pt x="500" y="196"/>
                      <a:pt x="513" y="209"/>
                    </a:cubicBezTo>
                    <a:lnTo>
                      <a:pt x="513" y="209"/>
                    </a:lnTo>
                    <a:cubicBezTo>
                      <a:pt x="527" y="222"/>
                      <a:pt x="538" y="238"/>
                      <a:pt x="548" y="254"/>
                    </a:cubicBezTo>
                    <a:cubicBezTo>
                      <a:pt x="567" y="287"/>
                      <a:pt x="577" y="325"/>
                      <a:pt x="577" y="363"/>
                    </a:cubicBezTo>
                    <a:cubicBezTo>
                      <a:pt x="577" y="401"/>
                      <a:pt x="567" y="439"/>
                      <a:pt x="548" y="472"/>
                    </a:cubicBezTo>
                    <a:cubicBezTo>
                      <a:pt x="538" y="489"/>
                      <a:pt x="527" y="504"/>
                      <a:pt x="513" y="5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7" name="Google Shape;167;p3"/>
              <p:cNvGrpSpPr/>
              <p:nvPr/>
            </p:nvGrpSpPr>
            <p:grpSpPr>
              <a:xfrm>
                <a:off x="513621" y="4846037"/>
                <a:ext cx="192139" cy="203454"/>
                <a:chOff x="512696" y="4848225"/>
                <a:chExt cx="192139" cy="203454"/>
              </a:xfrm>
            </p:grpSpPr>
            <p:sp>
              <p:nvSpPr>
                <p:cNvPr id="168" name="Google Shape;168;p3"/>
                <p:cNvSpPr/>
                <p:nvPr/>
              </p:nvSpPr>
              <p:spPr>
                <a:xfrm>
                  <a:off x="525658" y="4848225"/>
                  <a:ext cx="179177" cy="189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" h="497" extrusionOk="0">
                      <a:moveTo>
                        <a:pt x="470" y="497"/>
                      </a:moveTo>
                      <a:lnTo>
                        <a:pt x="13" y="497"/>
                      </a:lnTo>
                      <a:lnTo>
                        <a:pt x="13" y="497"/>
                      </a:lnTo>
                      <a:cubicBezTo>
                        <a:pt x="11" y="497"/>
                        <a:pt x="8" y="498"/>
                        <a:pt x="6" y="496"/>
                      </a:cubicBezTo>
                      <a:cubicBezTo>
                        <a:pt x="4" y="495"/>
                        <a:pt x="3" y="493"/>
                        <a:pt x="2" y="491"/>
                      </a:cubicBezTo>
                      <a:cubicBezTo>
                        <a:pt x="0" y="489"/>
                        <a:pt x="0" y="486"/>
                        <a:pt x="0" y="484"/>
                      </a:cubicBezTo>
                      <a:lnTo>
                        <a:pt x="0" y="484"/>
                      </a:lnTo>
                      <a:cubicBezTo>
                        <a:pt x="0" y="482"/>
                        <a:pt x="0" y="479"/>
                        <a:pt x="2" y="477"/>
                      </a:cubicBezTo>
                      <a:cubicBezTo>
                        <a:pt x="3" y="475"/>
                        <a:pt x="4" y="475"/>
                        <a:pt x="6" y="473"/>
                      </a:cubicBezTo>
                      <a:cubicBezTo>
                        <a:pt x="8" y="472"/>
                        <a:pt x="11" y="471"/>
                        <a:pt x="13" y="471"/>
                      </a:cubicBezTo>
                      <a:lnTo>
                        <a:pt x="444" y="471"/>
                      </a:lnTo>
                      <a:lnTo>
                        <a:pt x="444" y="13"/>
                      </a:lnTo>
                      <a:lnTo>
                        <a:pt x="444" y="13"/>
                      </a:lnTo>
                      <a:cubicBezTo>
                        <a:pt x="444" y="11"/>
                        <a:pt x="445" y="8"/>
                        <a:pt x="446" y="6"/>
                      </a:cubicBezTo>
                      <a:cubicBezTo>
                        <a:pt x="447" y="4"/>
                        <a:pt x="449" y="3"/>
                        <a:pt x="451" y="1"/>
                      </a:cubicBezTo>
                      <a:cubicBezTo>
                        <a:pt x="453" y="0"/>
                        <a:pt x="455" y="0"/>
                        <a:pt x="457" y="0"/>
                      </a:cubicBezTo>
                      <a:lnTo>
                        <a:pt x="457" y="0"/>
                      </a:lnTo>
                      <a:cubicBezTo>
                        <a:pt x="460" y="0"/>
                        <a:pt x="462" y="0"/>
                        <a:pt x="464" y="1"/>
                      </a:cubicBezTo>
                      <a:cubicBezTo>
                        <a:pt x="466" y="3"/>
                        <a:pt x="468" y="4"/>
                        <a:pt x="469" y="6"/>
                      </a:cubicBezTo>
                      <a:cubicBezTo>
                        <a:pt x="470" y="8"/>
                        <a:pt x="470" y="11"/>
                        <a:pt x="470" y="13"/>
                      </a:cubicBezTo>
                      <a:lnTo>
                        <a:pt x="470" y="13"/>
                      </a:lnTo>
                      <a:lnTo>
                        <a:pt x="470" y="49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" name="Google Shape;169;p3"/>
                <p:cNvSpPr/>
                <p:nvPr/>
              </p:nvSpPr>
              <p:spPr>
                <a:xfrm>
                  <a:off x="512696" y="5013960"/>
                  <a:ext cx="37742" cy="37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2" y="88"/>
                        <a:pt x="75" y="92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2" y="67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7" y="2"/>
                        <a:pt x="75" y="6"/>
                      </a:cubicBezTo>
                      <a:cubicBezTo>
                        <a:pt x="82" y="11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70" name="Google Shape;170;p3"/>
            <p:cNvGrpSpPr/>
            <p:nvPr/>
          </p:nvGrpSpPr>
          <p:grpSpPr>
            <a:xfrm>
              <a:off x="8313977" y="91635"/>
              <a:ext cx="739500" cy="3885665"/>
              <a:chOff x="8313977" y="91635"/>
              <a:chExt cx="739500" cy="3885665"/>
            </a:xfrm>
          </p:grpSpPr>
          <p:grpSp>
            <p:nvGrpSpPr>
              <p:cNvPr id="171" name="Google Shape;171;p3"/>
              <p:cNvGrpSpPr/>
              <p:nvPr/>
            </p:nvGrpSpPr>
            <p:grpSpPr>
              <a:xfrm>
                <a:off x="8707030" y="1408618"/>
                <a:ext cx="256034" cy="375000"/>
                <a:chOff x="8286045" y="636835"/>
                <a:chExt cx="346320" cy="505800"/>
              </a:xfrm>
            </p:grpSpPr>
            <p:sp>
              <p:nvSpPr>
                <p:cNvPr id="172" name="Google Shape;172;p3"/>
                <p:cNvSpPr/>
                <p:nvPr/>
              </p:nvSpPr>
              <p:spPr>
                <a:xfrm>
                  <a:off x="8459205" y="658435"/>
                  <a:ext cx="142560" cy="46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1285" extrusionOk="0">
                      <a:moveTo>
                        <a:pt x="396" y="1285"/>
                      </a:moveTo>
                      <a:lnTo>
                        <a:pt x="0" y="1285"/>
                      </a:lnTo>
                      <a:lnTo>
                        <a:pt x="0" y="1259"/>
                      </a:lnTo>
                      <a:lnTo>
                        <a:pt x="369" y="1259"/>
                      </a:lnTo>
                      <a:lnTo>
                        <a:pt x="369" y="957"/>
                      </a:lnTo>
                      <a:lnTo>
                        <a:pt x="369" y="957"/>
                      </a:lnTo>
                      <a:lnTo>
                        <a:pt x="369" y="956"/>
                      </a:lnTo>
                      <a:cubicBezTo>
                        <a:pt x="369" y="941"/>
                        <a:pt x="366" y="925"/>
                        <a:pt x="358" y="912"/>
                      </a:cubicBezTo>
                      <a:cubicBezTo>
                        <a:pt x="352" y="900"/>
                        <a:pt x="342" y="892"/>
                        <a:pt x="332" y="884"/>
                      </a:cubicBezTo>
                      <a:cubicBezTo>
                        <a:pt x="282" y="851"/>
                        <a:pt x="165" y="761"/>
                        <a:pt x="165" y="643"/>
                      </a:cubicBezTo>
                      <a:cubicBezTo>
                        <a:pt x="165" y="524"/>
                        <a:pt x="282" y="434"/>
                        <a:pt x="332" y="401"/>
                      </a:cubicBezTo>
                      <a:lnTo>
                        <a:pt x="332" y="401"/>
                      </a:lnTo>
                      <a:cubicBezTo>
                        <a:pt x="342" y="394"/>
                        <a:pt x="352" y="384"/>
                        <a:pt x="358" y="373"/>
                      </a:cubicBezTo>
                      <a:cubicBezTo>
                        <a:pt x="366" y="360"/>
                        <a:pt x="369" y="345"/>
                        <a:pt x="369" y="329"/>
                      </a:cubicBezTo>
                      <a:lnTo>
                        <a:pt x="369" y="328"/>
                      </a:lnTo>
                      <a:lnTo>
                        <a:pt x="369" y="26"/>
                      </a:lnTo>
                      <a:lnTo>
                        <a:pt x="0" y="26"/>
                      </a:lnTo>
                      <a:lnTo>
                        <a:pt x="0" y="0"/>
                      </a:lnTo>
                      <a:lnTo>
                        <a:pt x="396" y="0"/>
                      </a:lnTo>
                      <a:lnTo>
                        <a:pt x="396" y="328"/>
                      </a:lnTo>
                      <a:lnTo>
                        <a:pt x="396" y="328"/>
                      </a:lnTo>
                      <a:cubicBezTo>
                        <a:pt x="396" y="329"/>
                        <a:pt x="396" y="329"/>
                        <a:pt x="396" y="329"/>
                      </a:cubicBezTo>
                      <a:cubicBezTo>
                        <a:pt x="396" y="349"/>
                        <a:pt x="390" y="369"/>
                        <a:pt x="380" y="386"/>
                      </a:cubicBezTo>
                      <a:cubicBezTo>
                        <a:pt x="372" y="401"/>
                        <a:pt x="360" y="413"/>
                        <a:pt x="346" y="423"/>
                      </a:cubicBezTo>
                      <a:cubicBezTo>
                        <a:pt x="300" y="454"/>
                        <a:pt x="192" y="537"/>
                        <a:pt x="192" y="643"/>
                      </a:cubicBezTo>
                      <a:cubicBezTo>
                        <a:pt x="192" y="748"/>
                        <a:pt x="300" y="831"/>
                        <a:pt x="346" y="862"/>
                      </a:cubicBezTo>
                      <a:lnTo>
                        <a:pt x="346" y="862"/>
                      </a:lnTo>
                      <a:cubicBezTo>
                        <a:pt x="360" y="872"/>
                        <a:pt x="372" y="884"/>
                        <a:pt x="380" y="899"/>
                      </a:cubicBezTo>
                      <a:cubicBezTo>
                        <a:pt x="390" y="916"/>
                        <a:pt x="396" y="936"/>
                        <a:pt x="396" y="956"/>
                      </a:cubicBezTo>
                      <a:lnTo>
                        <a:pt x="396" y="957"/>
                      </a:lnTo>
                      <a:lnTo>
                        <a:pt x="396" y="128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173;p3"/>
                <p:cNvSpPr/>
                <p:nvPr/>
              </p:nvSpPr>
              <p:spPr>
                <a:xfrm>
                  <a:off x="8347245" y="760675"/>
                  <a:ext cx="224280" cy="33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940" extrusionOk="0">
                      <a:moveTo>
                        <a:pt x="561" y="589"/>
                      </a:moveTo>
                      <a:cubicBezTo>
                        <a:pt x="508" y="536"/>
                        <a:pt x="434" y="454"/>
                        <a:pt x="434" y="359"/>
                      </a:cubicBezTo>
                      <a:cubicBezTo>
                        <a:pt x="434" y="264"/>
                        <a:pt x="491" y="180"/>
                        <a:pt x="545" y="128"/>
                      </a:cubicBezTo>
                      <a:lnTo>
                        <a:pt x="545" y="128"/>
                      </a:lnTo>
                      <a:cubicBezTo>
                        <a:pt x="550" y="122"/>
                        <a:pt x="555" y="116"/>
                        <a:pt x="559" y="109"/>
                      </a:cubicBezTo>
                      <a:cubicBezTo>
                        <a:pt x="569" y="91"/>
                        <a:pt x="575" y="70"/>
                        <a:pt x="575" y="49"/>
                      </a:cubicBezTo>
                      <a:cubicBezTo>
                        <a:pt x="575" y="47"/>
                        <a:pt x="575" y="46"/>
                        <a:pt x="575" y="44"/>
                      </a:cubicBezTo>
                      <a:lnTo>
                        <a:pt x="575" y="0"/>
                      </a:lnTo>
                      <a:lnTo>
                        <a:pt x="48" y="0"/>
                      </a:lnTo>
                      <a:lnTo>
                        <a:pt x="48" y="44"/>
                      </a:lnTo>
                      <a:lnTo>
                        <a:pt x="48" y="44"/>
                      </a:lnTo>
                      <a:cubicBezTo>
                        <a:pt x="48" y="46"/>
                        <a:pt x="48" y="47"/>
                        <a:pt x="48" y="49"/>
                      </a:cubicBezTo>
                      <a:cubicBezTo>
                        <a:pt x="48" y="70"/>
                        <a:pt x="53" y="90"/>
                        <a:pt x="64" y="109"/>
                      </a:cubicBezTo>
                      <a:cubicBezTo>
                        <a:pt x="68" y="115"/>
                        <a:pt x="73" y="122"/>
                        <a:pt x="78" y="128"/>
                      </a:cubicBezTo>
                      <a:cubicBezTo>
                        <a:pt x="131" y="181"/>
                        <a:pt x="188" y="263"/>
                        <a:pt x="188" y="358"/>
                      </a:cubicBezTo>
                      <a:cubicBezTo>
                        <a:pt x="188" y="452"/>
                        <a:pt x="100" y="537"/>
                        <a:pt x="46" y="589"/>
                      </a:cubicBezTo>
                      <a:lnTo>
                        <a:pt x="46" y="589"/>
                      </a:lnTo>
                      <a:cubicBezTo>
                        <a:pt x="34" y="599"/>
                        <a:pt x="25" y="611"/>
                        <a:pt x="17" y="624"/>
                      </a:cubicBezTo>
                      <a:cubicBezTo>
                        <a:pt x="8" y="639"/>
                        <a:pt x="2" y="656"/>
                        <a:pt x="0" y="673"/>
                      </a:cubicBezTo>
                      <a:lnTo>
                        <a:pt x="0" y="940"/>
                      </a:lnTo>
                      <a:lnTo>
                        <a:pt x="623" y="940"/>
                      </a:lnTo>
                      <a:lnTo>
                        <a:pt x="623" y="673"/>
                      </a:lnTo>
                      <a:cubicBezTo>
                        <a:pt x="623" y="640"/>
                        <a:pt x="580" y="608"/>
                        <a:pt x="561" y="5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174;p3"/>
                <p:cNvSpPr/>
                <p:nvPr/>
              </p:nvSpPr>
              <p:spPr>
                <a:xfrm>
                  <a:off x="8317005" y="658435"/>
                  <a:ext cx="142200" cy="46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1285" extrusionOk="0">
                      <a:moveTo>
                        <a:pt x="395" y="1285"/>
                      </a:moveTo>
                      <a:lnTo>
                        <a:pt x="0" y="1285"/>
                      </a:lnTo>
                      <a:lnTo>
                        <a:pt x="0" y="957"/>
                      </a:lnTo>
                      <a:lnTo>
                        <a:pt x="0" y="957"/>
                      </a:lnTo>
                      <a:lnTo>
                        <a:pt x="0" y="956"/>
                      </a:lnTo>
                      <a:cubicBezTo>
                        <a:pt x="0" y="936"/>
                        <a:pt x="5" y="916"/>
                        <a:pt x="15" y="899"/>
                      </a:cubicBezTo>
                      <a:cubicBezTo>
                        <a:pt x="24" y="884"/>
                        <a:pt x="35" y="872"/>
                        <a:pt x="49" y="862"/>
                      </a:cubicBezTo>
                      <a:cubicBezTo>
                        <a:pt x="96" y="831"/>
                        <a:pt x="204" y="748"/>
                        <a:pt x="204" y="643"/>
                      </a:cubicBezTo>
                      <a:cubicBezTo>
                        <a:pt x="204" y="537"/>
                        <a:pt x="96" y="454"/>
                        <a:pt x="49" y="423"/>
                      </a:cubicBezTo>
                      <a:lnTo>
                        <a:pt x="49" y="423"/>
                      </a:lnTo>
                      <a:cubicBezTo>
                        <a:pt x="35" y="413"/>
                        <a:pt x="24" y="401"/>
                        <a:pt x="15" y="386"/>
                      </a:cubicBezTo>
                      <a:cubicBezTo>
                        <a:pt x="5" y="369"/>
                        <a:pt x="0" y="349"/>
                        <a:pt x="0" y="329"/>
                      </a:cubicBezTo>
                      <a:lnTo>
                        <a:pt x="0" y="328"/>
                      </a:lnTo>
                      <a:lnTo>
                        <a:pt x="0" y="0"/>
                      </a:lnTo>
                      <a:lnTo>
                        <a:pt x="395" y="0"/>
                      </a:lnTo>
                      <a:lnTo>
                        <a:pt x="395" y="26"/>
                      </a:lnTo>
                      <a:lnTo>
                        <a:pt x="26" y="26"/>
                      </a:lnTo>
                      <a:lnTo>
                        <a:pt x="26" y="328"/>
                      </a:lnTo>
                      <a:lnTo>
                        <a:pt x="26" y="328"/>
                      </a:lnTo>
                      <a:cubicBezTo>
                        <a:pt x="26" y="329"/>
                        <a:pt x="26" y="329"/>
                        <a:pt x="26" y="329"/>
                      </a:cubicBezTo>
                      <a:cubicBezTo>
                        <a:pt x="26" y="345"/>
                        <a:pt x="30" y="360"/>
                        <a:pt x="38" y="373"/>
                      </a:cubicBezTo>
                      <a:cubicBezTo>
                        <a:pt x="44" y="384"/>
                        <a:pt x="53" y="394"/>
                        <a:pt x="64" y="401"/>
                      </a:cubicBezTo>
                      <a:cubicBezTo>
                        <a:pt x="114" y="434"/>
                        <a:pt x="230" y="525"/>
                        <a:pt x="230" y="643"/>
                      </a:cubicBezTo>
                      <a:cubicBezTo>
                        <a:pt x="230" y="761"/>
                        <a:pt x="114" y="851"/>
                        <a:pt x="64" y="884"/>
                      </a:cubicBezTo>
                      <a:lnTo>
                        <a:pt x="64" y="884"/>
                      </a:lnTo>
                      <a:cubicBezTo>
                        <a:pt x="53" y="892"/>
                        <a:pt x="44" y="901"/>
                        <a:pt x="38" y="912"/>
                      </a:cubicBezTo>
                      <a:cubicBezTo>
                        <a:pt x="30" y="926"/>
                        <a:pt x="26" y="941"/>
                        <a:pt x="26" y="956"/>
                      </a:cubicBezTo>
                      <a:lnTo>
                        <a:pt x="26" y="957"/>
                      </a:lnTo>
                      <a:lnTo>
                        <a:pt x="26" y="1259"/>
                      </a:lnTo>
                      <a:lnTo>
                        <a:pt x="395" y="1259"/>
                      </a:lnTo>
                      <a:lnTo>
                        <a:pt x="395" y="128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" name="Google Shape;175;p3"/>
                <p:cNvSpPr/>
                <p:nvPr/>
              </p:nvSpPr>
              <p:spPr>
                <a:xfrm>
                  <a:off x="8286045" y="636835"/>
                  <a:ext cx="346320" cy="34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97" extrusionOk="0">
                      <a:moveTo>
                        <a:pt x="0" y="0"/>
                      </a:moveTo>
                      <a:lnTo>
                        <a:pt x="962" y="0"/>
                      </a:lnTo>
                      <a:lnTo>
                        <a:pt x="962" y="97"/>
                      </a:lnTo>
                      <a:lnTo>
                        <a:pt x="0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3"/>
                <p:cNvSpPr/>
                <p:nvPr/>
              </p:nvSpPr>
              <p:spPr>
                <a:xfrm>
                  <a:off x="8286045" y="1107715"/>
                  <a:ext cx="346320" cy="34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97" extrusionOk="0">
                      <a:moveTo>
                        <a:pt x="0" y="0"/>
                      </a:moveTo>
                      <a:lnTo>
                        <a:pt x="962" y="0"/>
                      </a:lnTo>
                      <a:lnTo>
                        <a:pt x="962" y="97"/>
                      </a:lnTo>
                      <a:lnTo>
                        <a:pt x="0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7" name="Google Shape;177;p3"/>
              <p:cNvGrpSpPr/>
              <p:nvPr/>
            </p:nvGrpSpPr>
            <p:grpSpPr>
              <a:xfrm>
                <a:off x="8792071" y="2033956"/>
                <a:ext cx="77760" cy="77760"/>
                <a:chOff x="8659721" y="2156563"/>
                <a:chExt cx="77760" cy="77760"/>
              </a:xfrm>
            </p:grpSpPr>
            <p:sp>
              <p:nvSpPr>
                <p:cNvPr id="178" name="Google Shape;178;p3"/>
                <p:cNvSpPr/>
                <p:nvPr/>
              </p:nvSpPr>
              <p:spPr>
                <a:xfrm>
                  <a:off x="8659721" y="2156563"/>
                  <a:ext cx="77760" cy="7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216" extrusionOk="0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6" y="189"/>
                      </a:moveTo>
                      <a:lnTo>
                        <a:pt x="189" y="189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32750" rIns="90000" bIns="327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179;p3"/>
                <p:cNvSpPr/>
                <p:nvPr/>
              </p:nvSpPr>
              <p:spPr>
                <a:xfrm>
                  <a:off x="8661161" y="2157643"/>
                  <a:ext cx="74880" cy="75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" h="209" extrusionOk="0">
                      <a:moveTo>
                        <a:pt x="0" y="190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9"/>
                      </a:lnTo>
                      <a:lnTo>
                        <a:pt x="0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30225" rIns="90000" bIns="302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0" name="Google Shape;180;p3"/>
              <p:cNvSpPr/>
              <p:nvPr/>
            </p:nvSpPr>
            <p:spPr>
              <a:xfrm>
                <a:off x="8905111" y="2033956"/>
                <a:ext cx="77760" cy="7776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6" extrusionOk="0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89"/>
                    </a:moveTo>
                    <a:lnTo>
                      <a:pt x="189" y="189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1" name="Google Shape;181;p3"/>
              <p:cNvGrpSpPr/>
              <p:nvPr/>
            </p:nvGrpSpPr>
            <p:grpSpPr>
              <a:xfrm>
                <a:off x="8816244" y="928881"/>
                <a:ext cx="37595" cy="408342"/>
                <a:chOff x="8828205" y="895675"/>
                <a:chExt cx="36000" cy="391320"/>
              </a:xfrm>
            </p:grpSpPr>
            <p:sp>
              <p:nvSpPr>
                <p:cNvPr id="182" name="Google Shape;182;p3"/>
                <p:cNvSpPr/>
                <p:nvPr/>
              </p:nvSpPr>
              <p:spPr>
                <a:xfrm>
                  <a:off x="8841525" y="895675"/>
                  <a:ext cx="9360" cy="379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053" extrusionOk="0">
                      <a:moveTo>
                        <a:pt x="13" y="1053"/>
                      </a:moveTo>
                      <a:lnTo>
                        <a:pt x="13" y="1053"/>
                      </a:lnTo>
                      <a:cubicBezTo>
                        <a:pt x="10" y="1053"/>
                        <a:pt x="8" y="1052"/>
                        <a:pt x="6" y="1051"/>
                      </a:cubicBezTo>
                      <a:cubicBezTo>
                        <a:pt x="4" y="1050"/>
                        <a:pt x="3" y="1048"/>
                        <a:pt x="1" y="1046"/>
                      </a:cubicBezTo>
                      <a:cubicBezTo>
                        <a:pt x="0" y="1044"/>
                        <a:pt x="0" y="1042"/>
                        <a:pt x="0" y="1039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0"/>
                        <a:pt x="0" y="8"/>
                        <a:pt x="1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0"/>
                        <a:pt x="19" y="1"/>
                      </a:cubicBezTo>
                      <a:cubicBezTo>
                        <a:pt x="21" y="2"/>
                        <a:pt x="23" y="4"/>
                        <a:pt x="24" y="6"/>
                      </a:cubicBezTo>
                      <a:cubicBezTo>
                        <a:pt x="25" y="8"/>
                        <a:pt x="26" y="10"/>
                        <a:pt x="26" y="13"/>
                      </a:cubicBezTo>
                      <a:lnTo>
                        <a:pt x="26" y="13"/>
                      </a:lnTo>
                      <a:lnTo>
                        <a:pt x="26" y="1039"/>
                      </a:lnTo>
                      <a:lnTo>
                        <a:pt x="26" y="1039"/>
                      </a:lnTo>
                      <a:cubicBezTo>
                        <a:pt x="26" y="1042"/>
                        <a:pt x="25" y="1044"/>
                        <a:pt x="24" y="1046"/>
                      </a:cubicBezTo>
                      <a:cubicBezTo>
                        <a:pt x="23" y="1048"/>
                        <a:pt x="21" y="1050"/>
                        <a:pt x="19" y="1051"/>
                      </a:cubicBezTo>
                      <a:cubicBezTo>
                        <a:pt x="17" y="1052"/>
                        <a:pt x="15" y="1053"/>
                        <a:pt x="13" y="105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>
                  <a:off x="8828205" y="1250995"/>
                  <a:ext cx="36000" cy="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0" extrusionOk="0">
                      <a:moveTo>
                        <a:pt x="100" y="50"/>
                      </a:moveTo>
                      <a:cubicBezTo>
                        <a:pt x="100" y="59"/>
                        <a:pt x="97" y="67"/>
                        <a:pt x="93" y="75"/>
                      </a:cubicBezTo>
                      <a:cubicBezTo>
                        <a:pt x="89" y="82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2" y="82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7" y="25"/>
                      </a:cubicBezTo>
                      <a:cubicBezTo>
                        <a:pt x="11" y="17"/>
                        <a:pt x="18" y="11"/>
                        <a:pt x="25" y="7"/>
                      </a:cubicBezTo>
                      <a:cubicBezTo>
                        <a:pt x="33" y="2"/>
                        <a:pt x="41" y="0"/>
                        <a:pt x="50" y="0"/>
                      </a:cubicBezTo>
                      <a:cubicBezTo>
                        <a:pt x="59" y="0"/>
                        <a:pt x="68" y="2"/>
                        <a:pt x="75" y="7"/>
                      </a:cubicBezTo>
                      <a:cubicBezTo>
                        <a:pt x="83" y="11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" name="Google Shape;184;p3"/>
              <p:cNvGrpSpPr/>
              <p:nvPr/>
            </p:nvGrpSpPr>
            <p:grpSpPr>
              <a:xfrm>
                <a:off x="8833924" y="1051536"/>
                <a:ext cx="219554" cy="1173186"/>
                <a:chOff x="8841525" y="1088995"/>
                <a:chExt cx="210240" cy="1124280"/>
              </a:xfrm>
            </p:grpSpPr>
            <p:sp>
              <p:nvSpPr>
                <p:cNvPr id="185" name="Google Shape;185;p3"/>
                <p:cNvSpPr/>
                <p:nvPr/>
              </p:nvSpPr>
              <p:spPr>
                <a:xfrm>
                  <a:off x="8841525" y="1088995"/>
                  <a:ext cx="210240" cy="1111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3087" extrusionOk="0">
                      <a:moveTo>
                        <a:pt x="584" y="3087"/>
                      </a:moveTo>
                      <a:lnTo>
                        <a:pt x="270" y="3087"/>
                      </a:lnTo>
                      <a:lnTo>
                        <a:pt x="270" y="3087"/>
                      </a:lnTo>
                      <a:cubicBezTo>
                        <a:pt x="268" y="3087"/>
                        <a:pt x="265" y="3086"/>
                        <a:pt x="263" y="3085"/>
                      </a:cubicBezTo>
                      <a:cubicBezTo>
                        <a:pt x="261" y="3084"/>
                        <a:pt x="261" y="3082"/>
                        <a:pt x="259" y="3080"/>
                      </a:cubicBezTo>
                      <a:cubicBezTo>
                        <a:pt x="258" y="3078"/>
                        <a:pt x="257" y="3076"/>
                        <a:pt x="257" y="3073"/>
                      </a:cubicBezTo>
                      <a:cubicBezTo>
                        <a:pt x="257" y="3071"/>
                        <a:pt x="258" y="3069"/>
                        <a:pt x="259" y="3067"/>
                      </a:cubicBezTo>
                      <a:cubicBezTo>
                        <a:pt x="261" y="3065"/>
                        <a:pt x="261" y="3063"/>
                        <a:pt x="263" y="3062"/>
                      </a:cubicBezTo>
                      <a:cubicBezTo>
                        <a:pt x="265" y="3061"/>
                        <a:pt x="268" y="3060"/>
                        <a:pt x="270" y="3060"/>
                      </a:cubicBezTo>
                      <a:lnTo>
                        <a:pt x="558" y="3060"/>
                      </a:lnTo>
                      <a:lnTo>
                        <a:pt x="558" y="26"/>
                      </a:ln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0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1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1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584" y="0"/>
                      </a:lnTo>
                      <a:lnTo>
                        <a:pt x="584" y="30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>
                  <a:off x="8921805" y="2177635"/>
                  <a:ext cx="35640" cy="3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7"/>
                        <a:pt x="92" y="74"/>
                      </a:cubicBezTo>
                      <a:cubicBezTo>
                        <a:pt x="88" y="82"/>
                        <a:pt x="82" y="88"/>
                        <a:pt x="74" y="92"/>
                      </a:cubicBezTo>
                      <a:cubicBezTo>
                        <a:pt x="67" y="97"/>
                        <a:pt x="58" y="99"/>
                        <a:pt x="49" y="99"/>
                      </a:cubicBezTo>
                      <a:cubicBezTo>
                        <a:pt x="41" y="99"/>
                        <a:pt x="32" y="97"/>
                        <a:pt x="24" y="92"/>
                      </a:cubicBezTo>
                      <a:cubicBezTo>
                        <a:pt x="17" y="88"/>
                        <a:pt x="11" y="82"/>
                        <a:pt x="6" y="74"/>
                      </a:cubicBezTo>
                      <a:cubicBezTo>
                        <a:pt x="2" y="67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4" y="6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7" y="2"/>
                        <a:pt x="74" y="6"/>
                      </a:cubicBezTo>
                      <a:cubicBezTo>
                        <a:pt x="82" y="11"/>
                        <a:pt x="88" y="17"/>
                        <a:pt x="92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" name="Google Shape;187;p3"/>
              <p:cNvGrpSpPr/>
              <p:nvPr/>
            </p:nvGrpSpPr>
            <p:grpSpPr>
              <a:xfrm>
                <a:off x="8934668" y="716974"/>
                <a:ext cx="89100" cy="342226"/>
                <a:chOff x="8941605" y="690115"/>
                <a:chExt cx="85320" cy="327960"/>
              </a:xfrm>
            </p:grpSpPr>
            <p:sp>
              <p:nvSpPr>
                <p:cNvPr id="188" name="Google Shape;188;p3"/>
                <p:cNvSpPr/>
                <p:nvPr/>
              </p:nvSpPr>
              <p:spPr>
                <a:xfrm>
                  <a:off x="8941605" y="703075"/>
                  <a:ext cx="73080" cy="3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875" extrusionOk="0">
                      <a:moveTo>
                        <a:pt x="14" y="875"/>
                      </a:moveTo>
                      <a:lnTo>
                        <a:pt x="14" y="875"/>
                      </a:lnTo>
                      <a:cubicBezTo>
                        <a:pt x="11" y="875"/>
                        <a:pt x="9" y="874"/>
                        <a:pt x="7" y="873"/>
                      </a:cubicBezTo>
                      <a:cubicBezTo>
                        <a:pt x="5" y="872"/>
                        <a:pt x="3" y="870"/>
                        <a:pt x="2" y="868"/>
                      </a:cubicBezTo>
                      <a:cubicBezTo>
                        <a:pt x="1" y="866"/>
                        <a:pt x="0" y="864"/>
                        <a:pt x="0" y="862"/>
                      </a:cubicBezTo>
                      <a:lnTo>
                        <a:pt x="0" y="0"/>
                      </a:lnTo>
                      <a:lnTo>
                        <a:pt x="190" y="0"/>
                      </a:lnTo>
                      <a:lnTo>
                        <a:pt x="190" y="0"/>
                      </a:lnTo>
                      <a:cubicBezTo>
                        <a:pt x="192" y="0"/>
                        <a:pt x="194" y="1"/>
                        <a:pt x="196" y="2"/>
                      </a:cubicBezTo>
                      <a:cubicBezTo>
                        <a:pt x="198" y="3"/>
                        <a:pt x="200" y="5"/>
                        <a:pt x="201" y="7"/>
                      </a:cubicBezTo>
                      <a:cubicBezTo>
                        <a:pt x="202" y="9"/>
                        <a:pt x="203" y="10"/>
                        <a:pt x="203" y="13"/>
                      </a:cubicBezTo>
                      <a:cubicBezTo>
                        <a:pt x="203" y="15"/>
                        <a:pt x="202" y="18"/>
                        <a:pt x="201" y="20"/>
                      </a:cubicBezTo>
                      <a:cubicBezTo>
                        <a:pt x="200" y="22"/>
                        <a:pt x="198" y="24"/>
                        <a:pt x="196" y="25"/>
                      </a:cubicBezTo>
                      <a:cubicBezTo>
                        <a:pt x="194" y="26"/>
                        <a:pt x="192" y="27"/>
                        <a:pt x="190" y="27"/>
                      </a:cubicBezTo>
                      <a:lnTo>
                        <a:pt x="27" y="27"/>
                      </a:lnTo>
                      <a:lnTo>
                        <a:pt x="27" y="862"/>
                      </a:lnTo>
                      <a:lnTo>
                        <a:pt x="27" y="862"/>
                      </a:lnTo>
                      <a:lnTo>
                        <a:pt x="27" y="862"/>
                      </a:lnTo>
                      <a:cubicBezTo>
                        <a:pt x="27" y="864"/>
                        <a:pt x="28" y="866"/>
                        <a:pt x="26" y="868"/>
                      </a:cubicBezTo>
                      <a:cubicBezTo>
                        <a:pt x="25" y="870"/>
                        <a:pt x="23" y="872"/>
                        <a:pt x="21" y="873"/>
                      </a:cubicBezTo>
                      <a:cubicBezTo>
                        <a:pt x="19" y="874"/>
                        <a:pt x="17" y="875"/>
                        <a:pt x="14" y="87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" name="Google Shape;189;p3"/>
                <p:cNvSpPr/>
                <p:nvPr/>
              </p:nvSpPr>
              <p:spPr>
                <a:xfrm>
                  <a:off x="8991285" y="690115"/>
                  <a:ext cx="35640" cy="3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8" y="66"/>
                        <a:pt x="93" y="74"/>
                      </a:cubicBezTo>
                      <a:cubicBezTo>
                        <a:pt x="89" y="81"/>
                        <a:pt x="82" y="87"/>
                        <a:pt x="74" y="92"/>
                      </a:cubicBezTo>
                      <a:cubicBezTo>
                        <a:pt x="66" y="96"/>
                        <a:pt x="58" y="99"/>
                        <a:pt x="49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6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6" y="24"/>
                      </a:cubicBezTo>
                      <a:cubicBezTo>
                        <a:pt x="11" y="17"/>
                        <a:pt x="18" y="10"/>
                        <a:pt x="25" y="6"/>
                      </a:cubicBezTo>
                      <a:cubicBezTo>
                        <a:pt x="33" y="1"/>
                        <a:pt x="41" y="0"/>
                        <a:pt x="49" y="0"/>
                      </a:cubicBezTo>
                      <a:cubicBezTo>
                        <a:pt x="58" y="0"/>
                        <a:pt x="67" y="1"/>
                        <a:pt x="74" y="6"/>
                      </a:cubicBezTo>
                      <a:cubicBezTo>
                        <a:pt x="82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" name="Google Shape;190;p3"/>
              <p:cNvGrpSpPr/>
              <p:nvPr/>
            </p:nvGrpSpPr>
            <p:grpSpPr>
              <a:xfrm>
                <a:off x="8936378" y="2333123"/>
                <a:ext cx="72097" cy="412875"/>
                <a:chOff x="494142" y="3982591"/>
                <a:chExt cx="72097" cy="412875"/>
              </a:xfrm>
            </p:grpSpPr>
            <p:sp>
              <p:nvSpPr>
                <p:cNvPr id="191" name="Google Shape;191;p3"/>
                <p:cNvSpPr/>
                <p:nvPr/>
              </p:nvSpPr>
              <p:spPr>
                <a:xfrm rot="5400000">
                  <a:off x="494338" y="3982395"/>
                  <a:ext cx="71702" cy="72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" h="183" extrusionOk="0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1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0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0" y="162"/>
                        <a:pt x="136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8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8" y="152"/>
                        <a:pt x="80" y="156"/>
                        <a:pt x="91" y="156"/>
                      </a:cubicBezTo>
                      <a:cubicBezTo>
                        <a:pt x="102" y="156"/>
                        <a:pt x="113" y="152"/>
                        <a:pt x="123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2"/>
                      </a:lnTo>
                      <a:cubicBezTo>
                        <a:pt x="156" y="80"/>
                        <a:pt x="153" y="69"/>
                        <a:pt x="147" y="59"/>
                      </a:cubicBezTo>
                      <a:cubicBezTo>
                        <a:pt x="141" y="49"/>
                        <a:pt x="133" y="41"/>
                        <a:pt x="123" y="35"/>
                      </a:cubicBezTo>
                      <a:cubicBezTo>
                        <a:pt x="113" y="30"/>
                        <a:pt x="102" y="27"/>
                        <a:pt x="91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" name="Google Shape;192;p3"/>
                <p:cNvSpPr/>
                <p:nvPr/>
              </p:nvSpPr>
              <p:spPr>
                <a:xfrm rot="5400000">
                  <a:off x="494141" y="4210304"/>
                  <a:ext cx="72096" cy="72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83" extrusionOk="0">
                      <a:moveTo>
                        <a:pt x="90" y="183"/>
                      </a:moveTo>
                      <a:lnTo>
                        <a:pt x="90" y="183"/>
                      </a:lnTo>
                      <a:cubicBezTo>
                        <a:pt x="75" y="182"/>
                        <a:pt x="59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3" y="123"/>
                        <a:pt x="0" y="107"/>
                        <a:pt x="0" y="91"/>
                      </a:cubicBezTo>
                      <a:cubicBezTo>
                        <a:pt x="0" y="75"/>
                        <a:pt x="3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3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lnTo>
                        <a:pt x="90" y="183"/>
                      </a:lnTo>
                      <a:moveTo>
                        <a:pt x="90" y="26"/>
                      </a:moveTo>
                      <a:lnTo>
                        <a:pt x="90" y="26"/>
                      </a:lnTo>
                      <a:cubicBezTo>
                        <a:pt x="79" y="27"/>
                        <a:pt x="68" y="30"/>
                        <a:pt x="59" y="35"/>
                      </a:cubicBezTo>
                      <a:cubicBezTo>
                        <a:pt x="48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29"/>
                        <a:pt x="103" y="26"/>
                        <a:pt x="92" y="26"/>
                      </a:cubicBezTo>
                      <a:cubicBezTo>
                        <a:pt x="91" y="26"/>
                        <a:pt x="91" y="26"/>
                        <a:pt x="9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" name="Google Shape;193;p3"/>
                <p:cNvSpPr/>
                <p:nvPr/>
              </p:nvSpPr>
              <p:spPr>
                <a:xfrm rot="5400000">
                  <a:off x="494338" y="4323569"/>
                  <a:ext cx="71702" cy="72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" h="183" extrusionOk="0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8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1"/>
                        <a:pt x="59" y="147"/>
                      </a:cubicBezTo>
                      <a:cubicBezTo>
                        <a:pt x="69" y="152"/>
                        <a:pt x="79" y="156"/>
                        <a:pt x="91" y="156"/>
                      </a:cubicBezTo>
                      <a:cubicBezTo>
                        <a:pt x="102" y="156"/>
                        <a:pt x="114" y="152"/>
                        <a:pt x="124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1"/>
                        <a:pt x="124" y="35"/>
                      </a:cubicBezTo>
                      <a:cubicBezTo>
                        <a:pt x="114" y="29"/>
                        <a:pt x="103" y="26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94" name="Google Shape;194;p3"/>
                <p:cNvGrpSpPr/>
                <p:nvPr/>
              </p:nvGrpSpPr>
              <p:grpSpPr>
                <a:xfrm rot="5400000">
                  <a:off x="494146" y="4095620"/>
                  <a:ext cx="72092" cy="72092"/>
                  <a:chOff x="833760" y="96688"/>
                  <a:chExt cx="65880" cy="65880"/>
                </a:xfrm>
              </p:grpSpPr>
              <p:sp>
                <p:nvSpPr>
                  <p:cNvPr id="195" name="Google Shape;195;p3"/>
                  <p:cNvSpPr/>
                  <p:nvPr/>
                </p:nvSpPr>
                <p:spPr>
                  <a:xfrm>
                    <a:off x="838080" y="101008"/>
                    <a:ext cx="57240" cy="572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" h="159" extrusionOk="0">
                        <a:moveTo>
                          <a:pt x="159" y="80"/>
                        </a:moveTo>
                        <a:lnTo>
                          <a:pt x="159" y="80"/>
                        </a:lnTo>
                        <a:cubicBezTo>
                          <a:pt x="159" y="94"/>
                          <a:pt x="155" y="107"/>
                          <a:pt x="148" y="119"/>
                        </a:cubicBezTo>
                        <a:cubicBezTo>
                          <a:pt x="141" y="132"/>
                          <a:pt x="131" y="142"/>
                          <a:pt x="119" y="149"/>
                        </a:cubicBezTo>
                        <a:cubicBezTo>
                          <a:pt x="107" y="155"/>
                          <a:pt x="93" y="159"/>
                          <a:pt x="79" y="159"/>
                        </a:cubicBezTo>
                        <a:cubicBezTo>
                          <a:pt x="65" y="159"/>
                          <a:pt x="52" y="155"/>
                          <a:pt x="40" y="149"/>
                        </a:cubicBezTo>
                        <a:cubicBezTo>
                          <a:pt x="28" y="142"/>
                          <a:pt x="17" y="132"/>
                          <a:pt x="11" y="119"/>
                        </a:cubicBezTo>
                        <a:cubicBezTo>
                          <a:pt x="4" y="106"/>
                          <a:pt x="0" y="94"/>
                          <a:pt x="0" y="80"/>
                        </a:cubicBezTo>
                        <a:cubicBezTo>
                          <a:pt x="0" y="66"/>
                          <a:pt x="4" y="52"/>
                          <a:pt x="11" y="40"/>
                        </a:cubicBezTo>
                        <a:cubicBezTo>
                          <a:pt x="17" y="28"/>
                          <a:pt x="28" y="18"/>
                          <a:pt x="40" y="11"/>
                        </a:cubicBezTo>
                        <a:cubicBezTo>
                          <a:pt x="52" y="4"/>
                          <a:pt x="65" y="0"/>
                          <a:pt x="79" y="0"/>
                        </a:cubicBezTo>
                        <a:cubicBezTo>
                          <a:pt x="80" y="0"/>
                          <a:pt x="80" y="0"/>
                          <a:pt x="81" y="0"/>
                        </a:cubicBezTo>
                        <a:lnTo>
                          <a:pt x="81" y="0"/>
                        </a:lnTo>
                        <a:lnTo>
                          <a:pt x="81" y="0"/>
                        </a:lnTo>
                        <a:cubicBezTo>
                          <a:pt x="94" y="0"/>
                          <a:pt x="108" y="4"/>
                          <a:pt x="120" y="11"/>
                        </a:cubicBezTo>
                        <a:cubicBezTo>
                          <a:pt x="131" y="18"/>
                          <a:pt x="141" y="27"/>
                          <a:pt x="148" y="39"/>
                        </a:cubicBezTo>
                        <a:cubicBezTo>
                          <a:pt x="155" y="50"/>
                          <a:pt x="159" y="65"/>
                          <a:pt x="159" y="78"/>
                        </a:cubicBezTo>
                        <a:cubicBezTo>
                          <a:pt x="159" y="79"/>
                          <a:pt x="159" y="79"/>
                          <a:pt x="159" y="8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12225" rIns="90000" bIns="12225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6" name="Google Shape;196;p3"/>
                  <p:cNvSpPr/>
                  <p:nvPr/>
                </p:nvSpPr>
                <p:spPr>
                  <a:xfrm>
                    <a:off x="833760" y="96688"/>
                    <a:ext cx="65880" cy="658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" h="183" extrusionOk="0">
                        <a:moveTo>
                          <a:pt x="93" y="183"/>
                        </a:moveTo>
                        <a:lnTo>
                          <a:pt x="93" y="183"/>
                        </a:lnTo>
                        <a:cubicBezTo>
                          <a:pt x="92" y="183"/>
                          <a:pt x="92" y="183"/>
                          <a:pt x="92" y="183"/>
                        </a:cubicBezTo>
                        <a:cubicBezTo>
                          <a:pt x="75" y="183"/>
                          <a:pt x="60" y="178"/>
                          <a:pt x="46" y="170"/>
                        </a:cubicBezTo>
                        <a:cubicBezTo>
                          <a:pt x="32" y="162"/>
                          <a:pt x="20" y="151"/>
                          <a:pt x="12" y="137"/>
                        </a:cubicBezTo>
                        <a:cubicBezTo>
                          <a:pt x="4" y="123"/>
                          <a:pt x="0" y="107"/>
                          <a:pt x="0" y="91"/>
                        </a:cubicBezTo>
                        <a:cubicBezTo>
                          <a:pt x="0" y="75"/>
                          <a:pt x="4" y="60"/>
                          <a:pt x="12" y="46"/>
                        </a:cubicBezTo>
                        <a:cubicBezTo>
                          <a:pt x="20" y="32"/>
                          <a:pt x="32" y="20"/>
                          <a:pt x="46" y="12"/>
                        </a:cubicBezTo>
                        <a:cubicBezTo>
                          <a:pt x="60" y="4"/>
                          <a:pt x="75" y="0"/>
                          <a:pt x="92" y="0"/>
                        </a:cubicBezTo>
                        <a:cubicBezTo>
                          <a:pt x="108" y="0"/>
                          <a:pt x="123" y="4"/>
                          <a:pt x="137" y="12"/>
                        </a:cubicBezTo>
                        <a:cubicBezTo>
                          <a:pt x="151" y="20"/>
                          <a:pt x="163" y="32"/>
                          <a:pt x="171" y="46"/>
                        </a:cubicBezTo>
                        <a:cubicBezTo>
                          <a:pt x="179" y="60"/>
                          <a:pt x="183" y="75"/>
                          <a:pt x="183" y="91"/>
                        </a:cubicBezTo>
                        <a:lnTo>
                          <a:pt x="183" y="92"/>
                        </a:lnTo>
                        <a:lnTo>
                          <a:pt x="183" y="92"/>
                        </a:lnTo>
                        <a:cubicBezTo>
                          <a:pt x="183" y="108"/>
                          <a:pt x="178" y="123"/>
                          <a:pt x="171" y="137"/>
                        </a:cubicBezTo>
                        <a:cubicBezTo>
                          <a:pt x="162" y="151"/>
                          <a:pt x="151" y="162"/>
                          <a:pt x="137" y="170"/>
                        </a:cubicBezTo>
                        <a:cubicBezTo>
                          <a:pt x="123" y="178"/>
                          <a:pt x="108" y="182"/>
                          <a:pt x="93" y="183"/>
                        </a:cubicBezTo>
                        <a:moveTo>
                          <a:pt x="93" y="26"/>
                        </a:moveTo>
                        <a:lnTo>
                          <a:pt x="93" y="26"/>
                        </a:lnTo>
                        <a:cubicBezTo>
                          <a:pt x="92" y="26"/>
                          <a:pt x="92" y="26"/>
                          <a:pt x="92" y="26"/>
                        </a:cubicBezTo>
                        <a:cubicBezTo>
                          <a:pt x="80" y="26"/>
                          <a:pt x="69" y="29"/>
                          <a:pt x="59" y="35"/>
                        </a:cubicBezTo>
                        <a:cubicBezTo>
                          <a:pt x="49" y="41"/>
                          <a:pt x="40" y="49"/>
                          <a:pt x="35" y="59"/>
                        </a:cubicBezTo>
                        <a:cubicBezTo>
                          <a:pt x="29" y="69"/>
                          <a:pt x="27" y="79"/>
                          <a:pt x="27" y="91"/>
                        </a:cubicBezTo>
                        <a:cubicBezTo>
                          <a:pt x="27" y="102"/>
                          <a:pt x="29" y="114"/>
                          <a:pt x="35" y="124"/>
                        </a:cubicBezTo>
                        <a:cubicBezTo>
                          <a:pt x="40" y="134"/>
                          <a:pt x="49" y="141"/>
                          <a:pt x="59" y="147"/>
                        </a:cubicBezTo>
                        <a:cubicBezTo>
                          <a:pt x="69" y="152"/>
                          <a:pt x="80" y="156"/>
                          <a:pt x="92" y="156"/>
                        </a:cubicBezTo>
                        <a:cubicBezTo>
                          <a:pt x="103" y="156"/>
                          <a:pt x="114" y="152"/>
                          <a:pt x="124" y="147"/>
                        </a:cubicBezTo>
                        <a:cubicBezTo>
                          <a:pt x="134" y="141"/>
                          <a:pt x="142" y="134"/>
                          <a:pt x="148" y="124"/>
                        </a:cubicBezTo>
                        <a:cubicBezTo>
                          <a:pt x="153" y="114"/>
                          <a:pt x="156" y="103"/>
                          <a:pt x="156" y="92"/>
                        </a:cubicBezTo>
                        <a:lnTo>
                          <a:pt x="156" y="92"/>
                        </a:lnTo>
                        <a:lnTo>
                          <a:pt x="156" y="91"/>
                        </a:lnTo>
                        <a:cubicBezTo>
                          <a:pt x="156" y="80"/>
                          <a:pt x="153" y="69"/>
                          <a:pt x="148" y="59"/>
                        </a:cubicBezTo>
                        <a:cubicBezTo>
                          <a:pt x="142" y="49"/>
                          <a:pt x="134" y="41"/>
                          <a:pt x="124" y="35"/>
                        </a:cubicBezTo>
                        <a:cubicBezTo>
                          <a:pt x="114" y="30"/>
                          <a:pt x="104" y="27"/>
                          <a:pt x="93" y="2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20875" rIns="90000" bIns="20875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97" name="Google Shape;197;p3"/>
              <p:cNvSpPr/>
              <p:nvPr/>
            </p:nvSpPr>
            <p:spPr>
              <a:xfrm>
                <a:off x="8695049" y="3251298"/>
                <a:ext cx="356610" cy="356606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2761" extrusionOk="0">
                    <a:moveTo>
                      <a:pt x="6427" y="3592"/>
                    </a:moveTo>
                    <a:cubicBezTo>
                      <a:pt x="7939" y="3592"/>
                      <a:pt x="9168" y="4821"/>
                      <a:pt x="9168" y="6365"/>
                    </a:cubicBezTo>
                    <a:cubicBezTo>
                      <a:pt x="9168" y="7846"/>
                      <a:pt x="7908" y="9106"/>
                      <a:pt x="6427" y="9106"/>
                    </a:cubicBezTo>
                    <a:cubicBezTo>
                      <a:pt x="4883" y="9106"/>
                      <a:pt x="3655" y="7877"/>
                      <a:pt x="3655" y="6365"/>
                    </a:cubicBezTo>
                    <a:cubicBezTo>
                      <a:pt x="3655" y="4821"/>
                      <a:pt x="4883" y="3592"/>
                      <a:pt x="6427" y="3592"/>
                    </a:cubicBezTo>
                    <a:close/>
                    <a:moveTo>
                      <a:pt x="5829" y="1"/>
                    </a:moveTo>
                    <a:cubicBezTo>
                      <a:pt x="5356" y="1"/>
                      <a:pt x="5009" y="347"/>
                      <a:pt x="5009" y="852"/>
                    </a:cubicBezTo>
                    <a:lnTo>
                      <a:pt x="5009" y="1576"/>
                    </a:lnTo>
                    <a:cubicBezTo>
                      <a:pt x="4631" y="1702"/>
                      <a:pt x="4285" y="1828"/>
                      <a:pt x="3970" y="2017"/>
                    </a:cubicBezTo>
                    <a:lnTo>
                      <a:pt x="3466" y="1513"/>
                    </a:lnTo>
                    <a:cubicBezTo>
                      <a:pt x="3308" y="1356"/>
                      <a:pt x="3088" y="1277"/>
                      <a:pt x="2867" y="1277"/>
                    </a:cubicBezTo>
                    <a:cubicBezTo>
                      <a:pt x="2647" y="1277"/>
                      <a:pt x="2426" y="1356"/>
                      <a:pt x="2269" y="1513"/>
                    </a:cubicBezTo>
                    <a:lnTo>
                      <a:pt x="1481" y="2301"/>
                    </a:lnTo>
                    <a:cubicBezTo>
                      <a:pt x="1166" y="2616"/>
                      <a:pt x="1166" y="3151"/>
                      <a:pt x="1481" y="3466"/>
                    </a:cubicBezTo>
                    <a:lnTo>
                      <a:pt x="2017" y="4002"/>
                    </a:lnTo>
                    <a:cubicBezTo>
                      <a:pt x="1796" y="4317"/>
                      <a:pt x="1701" y="4664"/>
                      <a:pt x="1575" y="5010"/>
                    </a:cubicBezTo>
                    <a:lnTo>
                      <a:pt x="819" y="5010"/>
                    </a:lnTo>
                    <a:cubicBezTo>
                      <a:pt x="347" y="5010"/>
                      <a:pt x="0" y="5357"/>
                      <a:pt x="0" y="5829"/>
                    </a:cubicBezTo>
                    <a:lnTo>
                      <a:pt x="0" y="6932"/>
                    </a:lnTo>
                    <a:cubicBezTo>
                      <a:pt x="0" y="7405"/>
                      <a:pt x="347" y="7783"/>
                      <a:pt x="819" y="7783"/>
                    </a:cubicBezTo>
                    <a:lnTo>
                      <a:pt x="1575" y="7783"/>
                    </a:lnTo>
                    <a:cubicBezTo>
                      <a:pt x="1701" y="8129"/>
                      <a:pt x="1796" y="8476"/>
                      <a:pt x="2017" y="8791"/>
                    </a:cubicBezTo>
                    <a:lnTo>
                      <a:pt x="1481" y="9295"/>
                    </a:lnTo>
                    <a:cubicBezTo>
                      <a:pt x="1166" y="9610"/>
                      <a:pt x="1166" y="10177"/>
                      <a:pt x="1481" y="10492"/>
                    </a:cubicBezTo>
                    <a:lnTo>
                      <a:pt x="2269" y="11280"/>
                    </a:lnTo>
                    <a:cubicBezTo>
                      <a:pt x="2426" y="11437"/>
                      <a:pt x="2647" y="11516"/>
                      <a:pt x="2867" y="11516"/>
                    </a:cubicBezTo>
                    <a:cubicBezTo>
                      <a:pt x="3088" y="11516"/>
                      <a:pt x="3308" y="11437"/>
                      <a:pt x="3466" y="11280"/>
                    </a:cubicBezTo>
                    <a:lnTo>
                      <a:pt x="3970" y="10776"/>
                    </a:lnTo>
                    <a:cubicBezTo>
                      <a:pt x="4285" y="10965"/>
                      <a:pt x="4631" y="11091"/>
                      <a:pt x="5009" y="11185"/>
                    </a:cubicBezTo>
                    <a:lnTo>
                      <a:pt x="5009" y="11941"/>
                    </a:lnTo>
                    <a:cubicBezTo>
                      <a:pt x="5009" y="12414"/>
                      <a:pt x="5356" y="12760"/>
                      <a:pt x="5829" y="12760"/>
                    </a:cubicBezTo>
                    <a:lnTo>
                      <a:pt x="6931" y="12760"/>
                    </a:lnTo>
                    <a:cubicBezTo>
                      <a:pt x="7404" y="12760"/>
                      <a:pt x="7750" y="12414"/>
                      <a:pt x="7750" y="11941"/>
                    </a:cubicBezTo>
                    <a:lnTo>
                      <a:pt x="7750" y="11185"/>
                    </a:lnTo>
                    <a:cubicBezTo>
                      <a:pt x="8097" y="11091"/>
                      <a:pt x="8475" y="10965"/>
                      <a:pt x="8790" y="10776"/>
                    </a:cubicBezTo>
                    <a:lnTo>
                      <a:pt x="9294" y="11280"/>
                    </a:lnTo>
                    <a:cubicBezTo>
                      <a:pt x="9452" y="11437"/>
                      <a:pt x="9664" y="11516"/>
                      <a:pt x="9877" y="11516"/>
                    </a:cubicBezTo>
                    <a:cubicBezTo>
                      <a:pt x="10090" y="11516"/>
                      <a:pt x="10302" y="11437"/>
                      <a:pt x="10460" y="11280"/>
                    </a:cubicBezTo>
                    <a:lnTo>
                      <a:pt x="11247" y="10492"/>
                    </a:lnTo>
                    <a:cubicBezTo>
                      <a:pt x="11563" y="10177"/>
                      <a:pt x="11563" y="9610"/>
                      <a:pt x="11247" y="9295"/>
                    </a:cubicBezTo>
                    <a:lnTo>
                      <a:pt x="10743" y="8791"/>
                    </a:lnTo>
                    <a:cubicBezTo>
                      <a:pt x="10932" y="8476"/>
                      <a:pt x="11058" y="8129"/>
                      <a:pt x="11184" y="7783"/>
                    </a:cubicBezTo>
                    <a:lnTo>
                      <a:pt x="11941" y="7783"/>
                    </a:lnTo>
                    <a:cubicBezTo>
                      <a:pt x="12413" y="7783"/>
                      <a:pt x="12760" y="7405"/>
                      <a:pt x="12760" y="6932"/>
                    </a:cubicBezTo>
                    <a:lnTo>
                      <a:pt x="12760" y="5829"/>
                    </a:lnTo>
                    <a:cubicBezTo>
                      <a:pt x="12760" y="5325"/>
                      <a:pt x="12350" y="4979"/>
                      <a:pt x="11941" y="4979"/>
                    </a:cubicBezTo>
                    <a:lnTo>
                      <a:pt x="11184" y="4979"/>
                    </a:lnTo>
                    <a:cubicBezTo>
                      <a:pt x="11058" y="4632"/>
                      <a:pt x="10932" y="4254"/>
                      <a:pt x="10743" y="3939"/>
                    </a:cubicBezTo>
                    <a:lnTo>
                      <a:pt x="11247" y="3435"/>
                    </a:lnTo>
                    <a:cubicBezTo>
                      <a:pt x="11563" y="3120"/>
                      <a:pt x="11563" y="2553"/>
                      <a:pt x="11247" y="2238"/>
                    </a:cubicBezTo>
                    <a:lnTo>
                      <a:pt x="10460" y="1450"/>
                    </a:lnTo>
                    <a:cubicBezTo>
                      <a:pt x="10302" y="1293"/>
                      <a:pt x="10090" y="1214"/>
                      <a:pt x="9877" y="1214"/>
                    </a:cubicBezTo>
                    <a:cubicBezTo>
                      <a:pt x="9664" y="1214"/>
                      <a:pt x="9452" y="1293"/>
                      <a:pt x="9294" y="1450"/>
                    </a:cubicBezTo>
                    <a:lnTo>
                      <a:pt x="8790" y="1986"/>
                    </a:lnTo>
                    <a:cubicBezTo>
                      <a:pt x="8475" y="1765"/>
                      <a:pt x="8097" y="1671"/>
                      <a:pt x="7750" y="1545"/>
                    </a:cubicBezTo>
                    <a:lnTo>
                      <a:pt x="7750" y="852"/>
                    </a:lnTo>
                    <a:cubicBezTo>
                      <a:pt x="7750" y="379"/>
                      <a:pt x="7404" y="1"/>
                      <a:pt x="69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8777600" y="3702970"/>
                <a:ext cx="274308" cy="274330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2761" extrusionOk="0">
                    <a:moveTo>
                      <a:pt x="6427" y="3592"/>
                    </a:moveTo>
                    <a:cubicBezTo>
                      <a:pt x="7939" y="3592"/>
                      <a:pt x="9168" y="4821"/>
                      <a:pt x="9168" y="6365"/>
                    </a:cubicBezTo>
                    <a:cubicBezTo>
                      <a:pt x="9168" y="7846"/>
                      <a:pt x="7908" y="9106"/>
                      <a:pt x="6427" y="9106"/>
                    </a:cubicBezTo>
                    <a:cubicBezTo>
                      <a:pt x="4883" y="9106"/>
                      <a:pt x="3655" y="7877"/>
                      <a:pt x="3655" y="6365"/>
                    </a:cubicBezTo>
                    <a:cubicBezTo>
                      <a:pt x="3655" y="4821"/>
                      <a:pt x="4883" y="3592"/>
                      <a:pt x="6427" y="3592"/>
                    </a:cubicBezTo>
                    <a:close/>
                    <a:moveTo>
                      <a:pt x="5829" y="1"/>
                    </a:moveTo>
                    <a:cubicBezTo>
                      <a:pt x="5356" y="1"/>
                      <a:pt x="5009" y="347"/>
                      <a:pt x="5009" y="852"/>
                    </a:cubicBezTo>
                    <a:lnTo>
                      <a:pt x="5009" y="1576"/>
                    </a:lnTo>
                    <a:cubicBezTo>
                      <a:pt x="4631" y="1702"/>
                      <a:pt x="4285" y="1828"/>
                      <a:pt x="3970" y="2017"/>
                    </a:cubicBezTo>
                    <a:lnTo>
                      <a:pt x="3466" y="1513"/>
                    </a:lnTo>
                    <a:cubicBezTo>
                      <a:pt x="3308" y="1356"/>
                      <a:pt x="3088" y="1277"/>
                      <a:pt x="2867" y="1277"/>
                    </a:cubicBezTo>
                    <a:cubicBezTo>
                      <a:pt x="2647" y="1277"/>
                      <a:pt x="2426" y="1356"/>
                      <a:pt x="2269" y="1513"/>
                    </a:cubicBezTo>
                    <a:lnTo>
                      <a:pt x="1481" y="2301"/>
                    </a:lnTo>
                    <a:cubicBezTo>
                      <a:pt x="1166" y="2616"/>
                      <a:pt x="1166" y="3151"/>
                      <a:pt x="1481" y="3466"/>
                    </a:cubicBezTo>
                    <a:lnTo>
                      <a:pt x="2017" y="4002"/>
                    </a:lnTo>
                    <a:cubicBezTo>
                      <a:pt x="1796" y="4317"/>
                      <a:pt x="1701" y="4664"/>
                      <a:pt x="1575" y="5010"/>
                    </a:cubicBezTo>
                    <a:lnTo>
                      <a:pt x="819" y="5010"/>
                    </a:lnTo>
                    <a:cubicBezTo>
                      <a:pt x="347" y="5010"/>
                      <a:pt x="0" y="5357"/>
                      <a:pt x="0" y="5829"/>
                    </a:cubicBezTo>
                    <a:lnTo>
                      <a:pt x="0" y="6932"/>
                    </a:lnTo>
                    <a:cubicBezTo>
                      <a:pt x="0" y="7405"/>
                      <a:pt x="347" y="7783"/>
                      <a:pt x="819" y="7783"/>
                    </a:cubicBezTo>
                    <a:lnTo>
                      <a:pt x="1575" y="7783"/>
                    </a:lnTo>
                    <a:cubicBezTo>
                      <a:pt x="1701" y="8129"/>
                      <a:pt x="1796" y="8476"/>
                      <a:pt x="2017" y="8791"/>
                    </a:cubicBezTo>
                    <a:lnTo>
                      <a:pt x="1481" y="9295"/>
                    </a:lnTo>
                    <a:cubicBezTo>
                      <a:pt x="1166" y="9610"/>
                      <a:pt x="1166" y="10177"/>
                      <a:pt x="1481" y="10492"/>
                    </a:cubicBezTo>
                    <a:lnTo>
                      <a:pt x="2269" y="11280"/>
                    </a:lnTo>
                    <a:cubicBezTo>
                      <a:pt x="2426" y="11437"/>
                      <a:pt x="2647" y="11516"/>
                      <a:pt x="2867" y="11516"/>
                    </a:cubicBezTo>
                    <a:cubicBezTo>
                      <a:pt x="3088" y="11516"/>
                      <a:pt x="3308" y="11437"/>
                      <a:pt x="3466" y="11280"/>
                    </a:cubicBezTo>
                    <a:lnTo>
                      <a:pt x="3970" y="10776"/>
                    </a:lnTo>
                    <a:cubicBezTo>
                      <a:pt x="4285" y="10965"/>
                      <a:pt x="4631" y="11091"/>
                      <a:pt x="5009" y="11185"/>
                    </a:cubicBezTo>
                    <a:lnTo>
                      <a:pt x="5009" y="11941"/>
                    </a:lnTo>
                    <a:cubicBezTo>
                      <a:pt x="5009" y="12414"/>
                      <a:pt x="5356" y="12760"/>
                      <a:pt x="5829" y="12760"/>
                    </a:cubicBezTo>
                    <a:lnTo>
                      <a:pt x="6931" y="12760"/>
                    </a:lnTo>
                    <a:cubicBezTo>
                      <a:pt x="7404" y="12760"/>
                      <a:pt x="7750" y="12414"/>
                      <a:pt x="7750" y="11941"/>
                    </a:cubicBezTo>
                    <a:lnTo>
                      <a:pt x="7750" y="11185"/>
                    </a:lnTo>
                    <a:cubicBezTo>
                      <a:pt x="8097" y="11091"/>
                      <a:pt x="8475" y="10965"/>
                      <a:pt x="8790" y="10776"/>
                    </a:cubicBezTo>
                    <a:lnTo>
                      <a:pt x="9294" y="11280"/>
                    </a:lnTo>
                    <a:cubicBezTo>
                      <a:pt x="9452" y="11437"/>
                      <a:pt x="9664" y="11516"/>
                      <a:pt x="9877" y="11516"/>
                    </a:cubicBezTo>
                    <a:cubicBezTo>
                      <a:pt x="10090" y="11516"/>
                      <a:pt x="10302" y="11437"/>
                      <a:pt x="10460" y="11280"/>
                    </a:cubicBezTo>
                    <a:lnTo>
                      <a:pt x="11247" y="10492"/>
                    </a:lnTo>
                    <a:cubicBezTo>
                      <a:pt x="11563" y="10177"/>
                      <a:pt x="11563" y="9610"/>
                      <a:pt x="11247" y="9295"/>
                    </a:cubicBezTo>
                    <a:lnTo>
                      <a:pt x="10743" y="8791"/>
                    </a:lnTo>
                    <a:cubicBezTo>
                      <a:pt x="10932" y="8476"/>
                      <a:pt x="11058" y="8129"/>
                      <a:pt x="11184" y="7783"/>
                    </a:cubicBezTo>
                    <a:lnTo>
                      <a:pt x="11941" y="7783"/>
                    </a:lnTo>
                    <a:cubicBezTo>
                      <a:pt x="12413" y="7783"/>
                      <a:pt x="12760" y="7405"/>
                      <a:pt x="12760" y="6932"/>
                    </a:cubicBezTo>
                    <a:lnTo>
                      <a:pt x="12760" y="5829"/>
                    </a:lnTo>
                    <a:cubicBezTo>
                      <a:pt x="12760" y="5325"/>
                      <a:pt x="12350" y="4979"/>
                      <a:pt x="11941" y="4979"/>
                    </a:cubicBezTo>
                    <a:lnTo>
                      <a:pt x="11184" y="4979"/>
                    </a:lnTo>
                    <a:cubicBezTo>
                      <a:pt x="11058" y="4632"/>
                      <a:pt x="10932" y="4254"/>
                      <a:pt x="10743" y="3939"/>
                    </a:cubicBezTo>
                    <a:lnTo>
                      <a:pt x="11247" y="3435"/>
                    </a:lnTo>
                    <a:cubicBezTo>
                      <a:pt x="11563" y="3120"/>
                      <a:pt x="11563" y="2553"/>
                      <a:pt x="11247" y="2238"/>
                    </a:cubicBezTo>
                    <a:lnTo>
                      <a:pt x="10460" y="1450"/>
                    </a:lnTo>
                    <a:cubicBezTo>
                      <a:pt x="10302" y="1293"/>
                      <a:pt x="10090" y="1214"/>
                      <a:pt x="9877" y="1214"/>
                    </a:cubicBezTo>
                    <a:cubicBezTo>
                      <a:pt x="9664" y="1214"/>
                      <a:pt x="9452" y="1293"/>
                      <a:pt x="9294" y="1450"/>
                    </a:cubicBezTo>
                    <a:lnTo>
                      <a:pt x="8790" y="1986"/>
                    </a:lnTo>
                    <a:cubicBezTo>
                      <a:pt x="8475" y="1765"/>
                      <a:pt x="8097" y="1671"/>
                      <a:pt x="7750" y="1545"/>
                    </a:cubicBezTo>
                    <a:lnTo>
                      <a:pt x="7750" y="852"/>
                    </a:lnTo>
                    <a:cubicBezTo>
                      <a:pt x="7750" y="379"/>
                      <a:pt x="7404" y="1"/>
                      <a:pt x="69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9" name="Google Shape;199;p3"/>
              <p:cNvGrpSpPr/>
              <p:nvPr/>
            </p:nvGrpSpPr>
            <p:grpSpPr>
              <a:xfrm>
                <a:off x="8696107" y="2232224"/>
                <a:ext cx="194652" cy="937080"/>
                <a:chOff x="8604651" y="2334855"/>
                <a:chExt cx="194652" cy="937080"/>
              </a:xfrm>
            </p:grpSpPr>
            <p:grpSp>
              <p:nvGrpSpPr>
                <p:cNvPr id="200" name="Google Shape;200;p3"/>
                <p:cNvGrpSpPr/>
                <p:nvPr/>
              </p:nvGrpSpPr>
              <p:grpSpPr>
                <a:xfrm>
                  <a:off x="8763303" y="2334855"/>
                  <a:ext cx="36000" cy="937080"/>
                  <a:chOff x="8921703" y="1177555"/>
                  <a:chExt cx="36000" cy="937080"/>
                </a:xfrm>
              </p:grpSpPr>
              <p:sp>
                <p:nvSpPr>
                  <p:cNvPr id="201" name="Google Shape;201;p3"/>
                  <p:cNvSpPr/>
                  <p:nvPr/>
                </p:nvSpPr>
                <p:spPr>
                  <a:xfrm>
                    <a:off x="8934663" y="1177555"/>
                    <a:ext cx="9720" cy="9248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" h="2569" extrusionOk="0">
                        <a:moveTo>
                          <a:pt x="14" y="2569"/>
                        </a:moveTo>
                        <a:lnTo>
                          <a:pt x="14" y="2569"/>
                        </a:lnTo>
                        <a:cubicBezTo>
                          <a:pt x="11" y="2569"/>
                          <a:pt x="9" y="2568"/>
                          <a:pt x="7" y="2567"/>
                        </a:cubicBezTo>
                        <a:cubicBezTo>
                          <a:pt x="5" y="2566"/>
                          <a:pt x="3" y="2564"/>
                          <a:pt x="2" y="2562"/>
                        </a:cubicBezTo>
                        <a:cubicBezTo>
                          <a:pt x="1" y="2560"/>
                          <a:pt x="0" y="2558"/>
                          <a:pt x="0" y="2556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1"/>
                          <a:pt x="1" y="8"/>
                          <a:pt x="2" y="6"/>
                        </a:cubicBezTo>
                        <a:cubicBezTo>
                          <a:pt x="3" y="4"/>
                          <a:pt x="5" y="2"/>
                          <a:pt x="7" y="1"/>
                        </a:cubicBezTo>
                        <a:cubicBezTo>
                          <a:pt x="9" y="-1"/>
                          <a:pt x="11" y="0"/>
                          <a:pt x="14" y="0"/>
                        </a:cubicBezTo>
                        <a:lnTo>
                          <a:pt x="14" y="0"/>
                        </a:lnTo>
                        <a:cubicBezTo>
                          <a:pt x="16" y="0"/>
                          <a:pt x="18" y="-1"/>
                          <a:pt x="20" y="1"/>
                        </a:cubicBezTo>
                        <a:cubicBezTo>
                          <a:pt x="22" y="2"/>
                          <a:pt x="24" y="4"/>
                          <a:pt x="25" y="6"/>
                        </a:cubicBezTo>
                        <a:cubicBezTo>
                          <a:pt x="26" y="8"/>
                          <a:pt x="27" y="11"/>
                          <a:pt x="27" y="13"/>
                        </a:cubicBezTo>
                        <a:lnTo>
                          <a:pt x="27" y="13"/>
                        </a:lnTo>
                        <a:lnTo>
                          <a:pt x="27" y="2556"/>
                        </a:lnTo>
                        <a:lnTo>
                          <a:pt x="27" y="2556"/>
                        </a:lnTo>
                        <a:cubicBezTo>
                          <a:pt x="27" y="2558"/>
                          <a:pt x="26" y="2560"/>
                          <a:pt x="25" y="2562"/>
                        </a:cubicBezTo>
                        <a:cubicBezTo>
                          <a:pt x="24" y="2564"/>
                          <a:pt x="22" y="2566"/>
                          <a:pt x="20" y="2567"/>
                        </a:cubicBezTo>
                        <a:cubicBezTo>
                          <a:pt x="18" y="2568"/>
                          <a:pt x="16" y="2569"/>
                          <a:pt x="14" y="256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2" name="Google Shape;202;p3"/>
                  <p:cNvSpPr/>
                  <p:nvPr/>
                </p:nvSpPr>
                <p:spPr>
                  <a:xfrm>
                    <a:off x="8921703" y="2078635"/>
                    <a:ext cx="36000" cy="36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" h="100" extrusionOk="0">
                        <a:moveTo>
                          <a:pt x="100" y="50"/>
                        </a:moveTo>
                        <a:cubicBezTo>
                          <a:pt x="100" y="59"/>
                          <a:pt x="97" y="68"/>
                          <a:pt x="93" y="75"/>
                        </a:cubicBezTo>
                        <a:cubicBezTo>
                          <a:pt x="89" y="83"/>
                          <a:pt x="83" y="89"/>
                          <a:pt x="75" y="93"/>
                        </a:cubicBezTo>
                        <a:cubicBezTo>
                          <a:pt x="68" y="97"/>
                          <a:pt x="59" y="100"/>
                          <a:pt x="50" y="100"/>
                        </a:cubicBezTo>
                        <a:cubicBezTo>
                          <a:pt x="41" y="100"/>
                          <a:pt x="33" y="97"/>
                          <a:pt x="25" y="93"/>
                        </a:cubicBezTo>
                        <a:cubicBezTo>
                          <a:pt x="17" y="89"/>
                          <a:pt x="12" y="83"/>
                          <a:pt x="7" y="75"/>
                        </a:cubicBezTo>
                        <a:cubicBezTo>
                          <a:pt x="3" y="68"/>
                          <a:pt x="0" y="59"/>
                          <a:pt x="0" y="50"/>
                        </a:cubicBezTo>
                        <a:cubicBezTo>
                          <a:pt x="0" y="41"/>
                          <a:pt x="2" y="33"/>
                          <a:pt x="7" y="25"/>
                        </a:cubicBezTo>
                        <a:cubicBezTo>
                          <a:pt x="11" y="18"/>
                          <a:pt x="17" y="12"/>
                          <a:pt x="25" y="7"/>
                        </a:cubicBezTo>
                        <a:cubicBezTo>
                          <a:pt x="33" y="3"/>
                          <a:pt x="41" y="0"/>
                          <a:pt x="50" y="0"/>
                        </a:cubicBezTo>
                        <a:cubicBezTo>
                          <a:pt x="59" y="0"/>
                          <a:pt x="68" y="3"/>
                          <a:pt x="75" y="7"/>
                        </a:cubicBezTo>
                        <a:cubicBezTo>
                          <a:pt x="83" y="12"/>
                          <a:pt x="89" y="18"/>
                          <a:pt x="93" y="25"/>
                        </a:cubicBezTo>
                        <a:cubicBezTo>
                          <a:pt x="97" y="33"/>
                          <a:pt x="100" y="41"/>
                          <a:pt x="100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03" name="Google Shape;203;p3"/>
                <p:cNvGrpSpPr/>
                <p:nvPr/>
              </p:nvGrpSpPr>
              <p:grpSpPr>
                <a:xfrm rot="5400000">
                  <a:off x="8671863" y="2873647"/>
                  <a:ext cx="39148" cy="173572"/>
                  <a:chOff x="91453" y="1801552"/>
                  <a:chExt cx="39148" cy="173572"/>
                </a:xfrm>
              </p:grpSpPr>
              <p:sp>
                <p:nvSpPr>
                  <p:cNvPr id="204" name="Google Shape;204;p3"/>
                  <p:cNvSpPr/>
                  <p:nvPr/>
                </p:nvSpPr>
                <p:spPr>
                  <a:xfrm>
                    <a:off x="105944" y="1801552"/>
                    <a:ext cx="9144" cy="155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" h="751" extrusionOk="0">
                        <a:moveTo>
                          <a:pt x="13" y="751"/>
                        </a:moveTo>
                        <a:lnTo>
                          <a:pt x="13" y="751"/>
                        </a:lnTo>
                        <a:cubicBezTo>
                          <a:pt x="11" y="751"/>
                          <a:pt x="8" y="750"/>
                          <a:pt x="6" y="749"/>
                        </a:cubicBezTo>
                        <a:cubicBezTo>
                          <a:pt x="4" y="748"/>
                          <a:pt x="2" y="746"/>
                          <a:pt x="1" y="744"/>
                        </a:cubicBezTo>
                        <a:cubicBezTo>
                          <a:pt x="-1" y="742"/>
                          <a:pt x="0" y="740"/>
                          <a:pt x="0" y="738"/>
                        </a:cubicBezTo>
                        <a:lnTo>
                          <a:pt x="0" y="14"/>
                        </a:lnTo>
                        <a:lnTo>
                          <a:pt x="0" y="14"/>
                        </a:lnTo>
                        <a:cubicBezTo>
                          <a:pt x="0" y="11"/>
                          <a:pt x="-1" y="9"/>
                          <a:pt x="1" y="7"/>
                        </a:cubicBezTo>
                        <a:cubicBezTo>
                          <a:pt x="2" y="5"/>
                          <a:pt x="4" y="3"/>
                          <a:pt x="6" y="2"/>
                        </a:cubicBezTo>
                        <a:cubicBezTo>
                          <a:pt x="8" y="1"/>
                          <a:pt x="11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5" y="0"/>
                          <a:pt x="17" y="1"/>
                          <a:pt x="19" y="2"/>
                        </a:cubicBezTo>
                        <a:cubicBezTo>
                          <a:pt x="21" y="3"/>
                          <a:pt x="23" y="5"/>
                          <a:pt x="24" y="7"/>
                        </a:cubicBezTo>
                        <a:cubicBezTo>
                          <a:pt x="25" y="9"/>
                          <a:pt x="26" y="11"/>
                          <a:pt x="26" y="14"/>
                        </a:cubicBezTo>
                        <a:lnTo>
                          <a:pt x="26" y="14"/>
                        </a:lnTo>
                        <a:lnTo>
                          <a:pt x="26" y="737"/>
                        </a:lnTo>
                        <a:lnTo>
                          <a:pt x="26" y="737"/>
                        </a:lnTo>
                        <a:lnTo>
                          <a:pt x="26" y="737"/>
                        </a:lnTo>
                        <a:cubicBezTo>
                          <a:pt x="26" y="740"/>
                          <a:pt x="25" y="742"/>
                          <a:pt x="24" y="744"/>
                        </a:cubicBezTo>
                        <a:cubicBezTo>
                          <a:pt x="23" y="746"/>
                          <a:pt x="21" y="748"/>
                          <a:pt x="19" y="749"/>
                        </a:cubicBezTo>
                        <a:cubicBezTo>
                          <a:pt x="17" y="750"/>
                          <a:pt x="15" y="751"/>
                          <a:pt x="13" y="75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5" name="Google Shape;205;p3"/>
                  <p:cNvSpPr/>
                  <p:nvPr/>
                </p:nvSpPr>
                <p:spPr>
                  <a:xfrm>
                    <a:off x="91452" y="1936634"/>
                    <a:ext cx="39148" cy="38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" h="99" extrusionOk="0">
                        <a:moveTo>
                          <a:pt x="100" y="49"/>
                        </a:moveTo>
                        <a:cubicBezTo>
                          <a:pt x="100" y="58"/>
                          <a:pt x="97" y="66"/>
                          <a:pt x="93" y="74"/>
                        </a:cubicBezTo>
                        <a:cubicBezTo>
                          <a:pt x="89" y="81"/>
                          <a:pt x="82" y="87"/>
                          <a:pt x="75" y="92"/>
                        </a:cubicBezTo>
                        <a:cubicBezTo>
                          <a:pt x="67" y="96"/>
                          <a:pt x="59" y="99"/>
                          <a:pt x="50" y="99"/>
                        </a:cubicBezTo>
                        <a:cubicBezTo>
                          <a:pt x="41" y="99"/>
                          <a:pt x="33" y="96"/>
                          <a:pt x="25" y="92"/>
                        </a:cubicBezTo>
                        <a:cubicBezTo>
                          <a:pt x="17" y="87"/>
                          <a:pt x="11" y="81"/>
                          <a:pt x="7" y="74"/>
                        </a:cubicBezTo>
                        <a:cubicBezTo>
                          <a:pt x="2" y="66"/>
                          <a:pt x="0" y="58"/>
                          <a:pt x="0" y="49"/>
                        </a:cubicBezTo>
                        <a:cubicBezTo>
                          <a:pt x="0" y="41"/>
                          <a:pt x="2" y="32"/>
                          <a:pt x="7" y="24"/>
                        </a:cubicBezTo>
                        <a:cubicBezTo>
                          <a:pt x="11" y="17"/>
                          <a:pt x="17" y="10"/>
                          <a:pt x="25" y="6"/>
                        </a:cubicBezTo>
                        <a:cubicBezTo>
                          <a:pt x="33" y="1"/>
                          <a:pt x="41" y="0"/>
                          <a:pt x="50" y="0"/>
                        </a:cubicBezTo>
                        <a:cubicBezTo>
                          <a:pt x="59" y="0"/>
                          <a:pt x="67" y="1"/>
                          <a:pt x="75" y="6"/>
                        </a:cubicBezTo>
                        <a:cubicBezTo>
                          <a:pt x="82" y="10"/>
                          <a:pt x="89" y="17"/>
                          <a:pt x="93" y="24"/>
                        </a:cubicBezTo>
                        <a:cubicBezTo>
                          <a:pt x="97" y="32"/>
                          <a:pt x="100" y="41"/>
                          <a:pt x="100" y="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06" name="Google Shape;206;p3"/>
              <p:cNvGrpSpPr/>
              <p:nvPr/>
            </p:nvGrpSpPr>
            <p:grpSpPr>
              <a:xfrm>
                <a:off x="8695035" y="2963264"/>
                <a:ext cx="85096" cy="206040"/>
                <a:chOff x="350998" y="654720"/>
                <a:chExt cx="85096" cy="206040"/>
              </a:xfrm>
            </p:grpSpPr>
            <p:sp>
              <p:nvSpPr>
                <p:cNvPr id="207" name="Google Shape;207;p3"/>
                <p:cNvSpPr/>
                <p:nvPr/>
              </p:nvSpPr>
              <p:spPr>
                <a:xfrm>
                  <a:off x="350998" y="654720"/>
                  <a:ext cx="85096" cy="85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216" extrusionOk="0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7" y="189"/>
                      </a:moveTo>
                      <a:lnTo>
                        <a:pt x="190" y="189"/>
                      </a:lnTo>
                      <a:lnTo>
                        <a:pt x="190" y="27"/>
                      </a:lnTo>
                      <a:lnTo>
                        <a:pt x="27" y="27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32750" rIns="90000" bIns="327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" name="Google Shape;208;p3"/>
                <p:cNvSpPr/>
                <p:nvPr/>
              </p:nvSpPr>
              <p:spPr>
                <a:xfrm>
                  <a:off x="350998" y="775665"/>
                  <a:ext cx="85096" cy="85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216" extrusionOk="0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7" y="189"/>
                      </a:moveTo>
                      <a:lnTo>
                        <a:pt x="190" y="189"/>
                      </a:lnTo>
                      <a:lnTo>
                        <a:pt x="190" y="26"/>
                      </a:lnTo>
                      <a:lnTo>
                        <a:pt x="27" y="26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32750" rIns="90000" bIns="327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9" name="Google Shape;209;p3"/>
              <p:cNvSpPr/>
              <p:nvPr/>
            </p:nvSpPr>
            <p:spPr>
              <a:xfrm>
                <a:off x="8696453" y="1258083"/>
                <a:ext cx="85046" cy="79153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71" extrusionOk="0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1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0" name="Google Shape;210;p3"/>
              <p:cNvGrpSpPr/>
              <p:nvPr/>
            </p:nvGrpSpPr>
            <p:grpSpPr>
              <a:xfrm>
                <a:off x="8696440" y="378880"/>
                <a:ext cx="81205" cy="80767"/>
                <a:chOff x="8728485" y="366115"/>
                <a:chExt cx="77760" cy="77400"/>
              </a:xfrm>
            </p:grpSpPr>
            <p:sp>
              <p:nvSpPr>
                <p:cNvPr id="211" name="Google Shape;211;p3"/>
                <p:cNvSpPr/>
                <p:nvPr/>
              </p:nvSpPr>
              <p:spPr>
                <a:xfrm>
                  <a:off x="8728485" y="366115"/>
                  <a:ext cx="77760" cy="7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215" extrusionOk="0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7" y="189"/>
                      </a:moveTo>
                      <a:lnTo>
                        <a:pt x="189" y="189"/>
                      </a:lnTo>
                      <a:lnTo>
                        <a:pt x="189" y="26"/>
                      </a:lnTo>
                      <a:lnTo>
                        <a:pt x="27" y="26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32400" rIns="90000" bIns="324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" name="Google Shape;212;p3"/>
                <p:cNvSpPr/>
                <p:nvPr/>
              </p:nvSpPr>
              <p:spPr>
                <a:xfrm>
                  <a:off x="8729925" y="367195"/>
                  <a:ext cx="74880" cy="74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" h="208" extrusionOk="0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8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29875" rIns="90000" bIns="29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3" name="Google Shape;213;p3"/>
              <p:cNvSpPr/>
              <p:nvPr/>
            </p:nvSpPr>
            <p:spPr>
              <a:xfrm>
                <a:off x="8696434" y="487441"/>
                <a:ext cx="81205" cy="81142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6" extrusionOk="0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90"/>
                    </a:moveTo>
                    <a:lnTo>
                      <a:pt x="189" y="190"/>
                    </a:lnTo>
                    <a:lnTo>
                      <a:pt x="189" y="26"/>
                    </a:lnTo>
                    <a:lnTo>
                      <a:pt x="27" y="26"/>
                    </a:lnTo>
                    <a:lnTo>
                      <a:pt x="27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4" name="Google Shape;214;p3"/>
              <p:cNvGrpSpPr/>
              <p:nvPr/>
            </p:nvGrpSpPr>
            <p:grpSpPr>
              <a:xfrm>
                <a:off x="8313977" y="300026"/>
                <a:ext cx="525951" cy="654280"/>
                <a:chOff x="8347245" y="293035"/>
                <a:chExt cx="503640" cy="627005"/>
              </a:xfrm>
            </p:grpSpPr>
            <p:sp>
              <p:nvSpPr>
                <p:cNvPr id="215" name="Google Shape;215;p3"/>
                <p:cNvSpPr/>
                <p:nvPr/>
              </p:nvSpPr>
              <p:spPr>
                <a:xfrm>
                  <a:off x="8359485" y="306355"/>
                  <a:ext cx="491400" cy="598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" h="1663" extrusionOk="0">
                      <a:moveTo>
                        <a:pt x="1365" y="1663"/>
                      </a:moveTo>
                      <a:lnTo>
                        <a:pt x="1039" y="1663"/>
                      </a:lnTo>
                      <a:lnTo>
                        <a:pt x="1039" y="1663"/>
                      </a:lnTo>
                      <a:cubicBezTo>
                        <a:pt x="1036" y="1663"/>
                        <a:pt x="1034" y="1662"/>
                        <a:pt x="1032" y="1661"/>
                      </a:cubicBezTo>
                      <a:cubicBezTo>
                        <a:pt x="1030" y="1660"/>
                        <a:pt x="1028" y="1658"/>
                        <a:pt x="1027" y="1656"/>
                      </a:cubicBezTo>
                      <a:cubicBezTo>
                        <a:pt x="1026" y="1654"/>
                        <a:pt x="1025" y="1652"/>
                        <a:pt x="1025" y="1650"/>
                      </a:cubicBezTo>
                      <a:cubicBezTo>
                        <a:pt x="1025" y="1647"/>
                        <a:pt x="1026" y="1645"/>
                        <a:pt x="1027" y="1643"/>
                      </a:cubicBezTo>
                      <a:cubicBezTo>
                        <a:pt x="1028" y="1641"/>
                        <a:pt x="1030" y="1639"/>
                        <a:pt x="1032" y="1638"/>
                      </a:cubicBezTo>
                      <a:cubicBezTo>
                        <a:pt x="1034" y="1637"/>
                        <a:pt x="1036" y="1637"/>
                        <a:pt x="1039" y="1637"/>
                      </a:cubicBezTo>
                      <a:lnTo>
                        <a:pt x="1339" y="1637"/>
                      </a:lnTo>
                      <a:lnTo>
                        <a:pt x="1339" y="26"/>
                      </a:ln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9" y="26"/>
                        <a:pt x="7" y="25"/>
                      </a:cubicBezTo>
                      <a:cubicBezTo>
                        <a:pt x="5" y="23"/>
                        <a:pt x="3" y="22"/>
                        <a:pt x="2" y="20"/>
                      </a:cubicBezTo>
                      <a:cubicBezTo>
                        <a:pt x="1" y="18"/>
                        <a:pt x="0" y="15"/>
                        <a:pt x="0" y="13"/>
                      </a:cubicBez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3" y="0"/>
                      </a:cubicBezTo>
                      <a:lnTo>
                        <a:pt x="1365" y="0"/>
                      </a:lnTo>
                      <a:lnTo>
                        <a:pt x="1365" y="166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216;p3"/>
                <p:cNvSpPr/>
                <p:nvPr/>
              </p:nvSpPr>
              <p:spPr>
                <a:xfrm>
                  <a:off x="8347245" y="293035"/>
                  <a:ext cx="35640" cy="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100" extrusionOk="0">
                      <a:moveTo>
                        <a:pt x="99" y="50"/>
                      </a:moveTo>
                      <a:cubicBezTo>
                        <a:pt x="99" y="59"/>
                        <a:pt x="98" y="67"/>
                        <a:pt x="93" y="75"/>
                      </a:cubicBezTo>
                      <a:cubicBezTo>
                        <a:pt x="89" y="83"/>
                        <a:pt x="83" y="88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2" y="100"/>
                        <a:pt x="33" y="97"/>
                        <a:pt x="25" y="93"/>
                      </a:cubicBezTo>
                      <a:cubicBezTo>
                        <a:pt x="18" y="88"/>
                        <a:pt x="12" y="83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8" y="0"/>
                        <a:pt x="68" y="3"/>
                        <a:pt x="75" y="7"/>
                      </a:cubicBezTo>
                      <a:cubicBezTo>
                        <a:pt x="83" y="11"/>
                        <a:pt x="88" y="18"/>
                        <a:pt x="93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" name="Google Shape;217;p3"/>
                <p:cNvSpPr/>
                <p:nvPr/>
              </p:nvSpPr>
              <p:spPr>
                <a:xfrm>
                  <a:off x="8714810" y="884040"/>
                  <a:ext cx="36000" cy="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0" extrusionOk="0">
                      <a:moveTo>
                        <a:pt x="100" y="50"/>
                      </a:moveTo>
                      <a:cubicBezTo>
                        <a:pt x="100" y="59"/>
                        <a:pt x="98" y="67"/>
                        <a:pt x="93" y="75"/>
                      </a:cubicBezTo>
                      <a:cubicBezTo>
                        <a:pt x="89" y="83"/>
                        <a:pt x="83" y="88"/>
                        <a:pt x="75" y="93"/>
                      </a:cubicBezTo>
                      <a:cubicBezTo>
                        <a:pt x="67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8"/>
                        <a:pt x="11" y="83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7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8" name="Google Shape;218;p3"/>
              <p:cNvSpPr/>
              <p:nvPr/>
            </p:nvSpPr>
            <p:spPr>
              <a:xfrm>
                <a:off x="8813944" y="91635"/>
                <a:ext cx="238800" cy="238500"/>
              </a:xfrm>
              <a:prstGeom prst="mathMultiply">
                <a:avLst>
                  <a:gd name="adj1" fmla="val 2352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219" name="Google Shape;219;p3"/>
              <p:cNvGrpSpPr/>
              <p:nvPr/>
            </p:nvGrpSpPr>
            <p:grpSpPr>
              <a:xfrm rot="5400000" flipH="1">
                <a:off x="8605470" y="58283"/>
                <a:ext cx="39148" cy="305201"/>
                <a:chOff x="91453" y="1790561"/>
                <a:chExt cx="39148" cy="305201"/>
              </a:xfrm>
            </p:grpSpPr>
            <p:sp>
              <p:nvSpPr>
                <p:cNvPr id="220" name="Google Shape;220;p3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751" extrusionOk="0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" name="Google Shape;221;p3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99" extrusionOk="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22" name="Google Shape;222;p3"/>
          <p:cNvSpPr txBox="1">
            <a:spLocks noGrp="1"/>
          </p:cNvSpPr>
          <p:nvPr>
            <p:ph type="title"/>
          </p:nvPr>
        </p:nvSpPr>
        <p:spPr>
          <a:xfrm>
            <a:off x="2286000" y="2570695"/>
            <a:ext cx="45720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3" name="Google Shape;223;p3"/>
          <p:cNvSpPr txBox="1">
            <a:spLocks noGrp="1"/>
          </p:cNvSpPr>
          <p:nvPr>
            <p:ph type="title" idx="2" hasCustomPrompt="1"/>
          </p:nvPr>
        </p:nvSpPr>
        <p:spPr>
          <a:xfrm>
            <a:off x="3931950" y="927006"/>
            <a:ext cx="1280100" cy="1280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593;p7"/>
          <p:cNvGrpSpPr/>
          <p:nvPr/>
        </p:nvGrpSpPr>
        <p:grpSpPr>
          <a:xfrm>
            <a:off x="92361" y="91016"/>
            <a:ext cx="8960642" cy="4958947"/>
            <a:chOff x="92361" y="91016"/>
            <a:chExt cx="8960642" cy="4958947"/>
          </a:xfrm>
        </p:grpSpPr>
        <p:grpSp>
          <p:nvGrpSpPr>
            <p:cNvPr id="594" name="Google Shape;594;p7"/>
            <p:cNvGrpSpPr/>
            <p:nvPr/>
          </p:nvGrpSpPr>
          <p:grpSpPr>
            <a:xfrm>
              <a:off x="5624485" y="4010305"/>
              <a:ext cx="3428517" cy="1039658"/>
              <a:chOff x="5624485" y="4010305"/>
              <a:chExt cx="3428517" cy="1039658"/>
            </a:xfrm>
          </p:grpSpPr>
          <p:grpSp>
            <p:nvGrpSpPr>
              <p:cNvPr id="595" name="Google Shape;595;p7"/>
              <p:cNvGrpSpPr/>
              <p:nvPr/>
            </p:nvGrpSpPr>
            <p:grpSpPr>
              <a:xfrm>
                <a:off x="8696385" y="4515819"/>
                <a:ext cx="356617" cy="356617"/>
                <a:chOff x="8537688" y="4364352"/>
                <a:chExt cx="514080" cy="514080"/>
              </a:xfrm>
            </p:grpSpPr>
            <p:sp>
              <p:nvSpPr>
                <p:cNvPr id="596" name="Google Shape;596;p7"/>
                <p:cNvSpPr/>
                <p:nvPr/>
              </p:nvSpPr>
              <p:spPr>
                <a:xfrm>
                  <a:off x="8537688" y="4364352"/>
                  <a:ext cx="514080" cy="514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1428" extrusionOk="0">
                      <a:moveTo>
                        <a:pt x="714" y="1428"/>
                      </a:moveTo>
                      <a:lnTo>
                        <a:pt x="714" y="1428"/>
                      </a:lnTo>
                      <a:cubicBezTo>
                        <a:pt x="589" y="1428"/>
                        <a:pt x="466" y="1396"/>
                        <a:pt x="357" y="1333"/>
                      </a:cubicBezTo>
                      <a:cubicBezTo>
                        <a:pt x="249" y="1271"/>
                        <a:pt x="158" y="1180"/>
                        <a:pt x="95" y="1071"/>
                      </a:cubicBezTo>
                      <a:cubicBezTo>
                        <a:pt x="33" y="963"/>
                        <a:pt x="0" y="839"/>
                        <a:pt x="0" y="714"/>
                      </a:cubicBezTo>
                      <a:cubicBezTo>
                        <a:pt x="0" y="589"/>
                        <a:pt x="33" y="466"/>
                        <a:pt x="95" y="357"/>
                      </a:cubicBezTo>
                      <a:cubicBezTo>
                        <a:pt x="158" y="248"/>
                        <a:pt x="249" y="158"/>
                        <a:pt x="357" y="95"/>
                      </a:cubicBezTo>
                      <a:cubicBezTo>
                        <a:pt x="466" y="33"/>
                        <a:pt x="589" y="0"/>
                        <a:pt x="714" y="0"/>
                      </a:cubicBezTo>
                      <a:cubicBezTo>
                        <a:pt x="839" y="0"/>
                        <a:pt x="963" y="33"/>
                        <a:pt x="1071" y="95"/>
                      </a:cubicBezTo>
                      <a:cubicBezTo>
                        <a:pt x="1180" y="158"/>
                        <a:pt x="1271" y="248"/>
                        <a:pt x="1333" y="357"/>
                      </a:cubicBezTo>
                      <a:cubicBezTo>
                        <a:pt x="1396" y="466"/>
                        <a:pt x="1428" y="589"/>
                        <a:pt x="1428" y="714"/>
                      </a:cubicBezTo>
                      <a:lnTo>
                        <a:pt x="1428" y="714"/>
                      </a:lnTo>
                      <a:lnTo>
                        <a:pt x="1428" y="714"/>
                      </a:lnTo>
                      <a:cubicBezTo>
                        <a:pt x="1428" y="839"/>
                        <a:pt x="1396" y="963"/>
                        <a:pt x="1333" y="1071"/>
                      </a:cubicBezTo>
                      <a:cubicBezTo>
                        <a:pt x="1271" y="1180"/>
                        <a:pt x="1180" y="1271"/>
                        <a:pt x="1071" y="1333"/>
                      </a:cubicBezTo>
                      <a:cubicBezTo>
                        <a:pt x="963" y="1396"/>
                        <a:pt x="839" y="1428"/>
                        <a:pt x="714" y="1428"/>
                      </a:cubicBezTo>
                      <a:moveTo>
                        <a:pt x="714" y="26"/>
                      </a:moveTo>
                      <a:lnTo>
                        <a:pt x="714" y="26"/>
                      </a:lnTo>
                      <a:cubicBezTo>
                        <a:pt x="593" y="26"/>
                        <a:pt x="475" y="58"/>
                        <a:pt x="370" y="118"/>
                      </a:cubicBezTo>
                      <a:cubicBezTo>
                        <a:pt x="265" y="179"/>
                        <a:pt x="179" y="266"/>
                        <a:pt x="118" y="370"/>
                      </a:cubicBezTo>
                      <a:cubicBezTo>
                        <a:pt x="58" y="475"/>
                        <a:pt x="26" y="593"/>
                        <a:pt x="26" y="714"/>
                      </a:cubicBezTo>
                      <a:cubicBezTo>
                        <a:pt x="26" y="835"/>
                        <a:pt x="58" y="953"/>
                        <a:pt x="118" y="1058"/>
                      </a:cubicBezTo>
                      <a:cubicBezTo>
                        <a:pt x="179" y="1163"/>
                        <a:pt x="265" y="1250"/>
                        <a:pt x="370" y="1310"/>
                      </a:cubicBezTo>
                      <a:cubicBezTo>
                        <a:pt x="475" y="1371"/>
                        <a:pt x="593" y="1402"/>
                        <a:pt x="714" y="1402"/>
                      </a:cubicBezTo>
                      <a:cubicBezTo>
                        <a:pt x="835" y="1402"/>
                        <a:pt x="954" y="1371"/>
                        <a:pt x="1058" y="1310"/>
                      </a:cubicBezTo>
                      <a:cubicBezTo>
                        <a:pt x="1163" y="1250"/>
                        <a:pt x="1250" y="1163"/>
                        <a:pt x="1310" y="1058"/>
                      </a:cubicBezTo>
                      <a:cubicBezTo>
                        <a:pt x="1371" y="953"/>
                        <a:pt x="1402" y="835"/>
                        <a:pt x="1402" y="714"/>
                      </a:cubicBezTo>
                      <a:lnTo>
                        <a:pt x="1402" y="714"/>
                      </a:lnTo>
                      <a:cubicBezTo>
                        <a:pt x="1402" y="594"/>
                        <a:pt x="1370" y="475"/>
                        <a:pt x="1310" y="371"/>
                      </a:cubicBezTo>
                      <a:cubicBezTo>
                        <a:pt x="1249" y="266"/>
                        <a:pt x="1163" y="179"/>
                        <a:pt x="1058" y="119"/>
                      </a:cubicBezTo>
                      <a:cubicBezTo>
                        <a:pt x="954" y="59"/>
                        <a:pt x="835" y="27"/>
                        <a:pt x="714" y="27"/>
                      </a:cubicBezTo>
                      <a:lnTo>
                        <a:pt x="714" y="27"/>
                      </a:lnTo>
                      <a:lnTo>
                        <a:pt x="714" y="2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7" name="Google Shape;597;p7"/>
                <p:cNvSpPr/>
                <p:nvPr/>
              </p:nvSpPr>
              <p:spPr>
                <a:xfrm>
                  <a:off x="8578008" y="4404672"/>
                  <a:ext cx="433440" cy="43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" h="1205" extrusionOk="0">
                      <a:moveTo>
                        <a:pt x="602" y="1205"/>
                      </a:moveTo>
                      <a:lnTo>
                        <a:pt x="602" y="1205"/>
                      </a:lnTo>
                      <a:cubicBezTo>
                        <a:pt x="496" y="1205"/>
                        <a:pt x="393" y="1177"/>
                        <a:pt x="301" y="1124"/>
                      </a:cubicBezTo>
                      <a:cubicBezTo>
                        <a:pt x="210" y="1071"/>
                        <a:pt x="133" y="995"/>
                        <a:pt x="80" y="903"/>
                      </a:cubicBezTo>
                      <a:cubicBezTo>
                        <a:pt x="28" y="812"/>
                        <a:pt x="0" y="708"/>
                        <a:pt x="0" y="602"/>
                      </a:cubicBezTo>
                      <a:cubicBezTo>
                        <a:pt x="0" y="497"/>
                        <a:pt x="28" y="393"/>
                        <a:pt x="80" y="301"/>
                      </a:cubicBezTo>
                      <a:cubicBezTo>
                        <a:pt x="133" y="210"/>
                        <a:pt x="210" y="134"/>
                        <a:pt x="301" y="81"/>
                      </a:cubicBezTo>
                      <a:cubicBezTo>
                        <a:pt x="393" y="28"/>
                        <a:pt x="496" y="0"/>
                        <a:pt x="602" y="0"/>
                      </a:cubicBezTo>
                      <a:cubicBezTo>
                        <a:pt x="708" y="0"/>
                        <a:pt x="811" y="28"/>
                        <a:pt x="903" y="81"/>
                      </a:cubicBezTo>
                      <a:cubicBezTo>
                        <a:pt x="995" y="134"/>
                        <a:pt x="1071" y="210"/>
                        <a:pt x="1123" y="301"/>
                      </a:cubicBezTo>
                      <a:cubicBezTo>
                        <a:pt x="1176" y="393"/>
                        <a:pt x="1204" y="497"/>
                        <a:pt x="1204" y="602"/>
                      </a:cubicBezTo>
                      <a:lnTo>
                        <a:pt x="1204" y="602"/>
                      </a:lnTo>
                      <a:lnTo>
                        <a:pt x="1204" y="602"/>
                      </a:lnTo>
                      <a:cubicBezTo>
                        <a:pt x="1204" y="708"/>
                        <a:pt x="1176" y="812"/>
                        <a:pt x="1123" y="903"/>
                      </a:cubicBezTo>
                      <a:cubicBezTo>
                        <a:pt x="1070" y="995"/>
                        <a:pt x="994" y="1071"/>
                        <a:pt x="903" y="1124"/>
                      </a:cubicBezTo>
                      <a:cubicBezTo>
                        <a:pt x="811" y="1177"/>
                        <a:pt x="708" y="1204"/>
                        <a:pt x="602" y="1205"/>
                      </a:cubicBezTo>
                      <a:moveTo>
                        <a:pt x="602" y="80"/>
                      </a:moveTo>
                      <a:lnTo>
                        <a:pt x="602" y="80"/>
                      </a:lnTo>
                      <a:cubicBezTo>
                        <a:pt x="510" y="80"/>
                        <a:pt x="421" y="104"/>
                        <a:pt x="341" y="150"/>
                      </a:cubicBezTo>
                      <a:cubicBezTo>
                        <a:pt x="262" y="196"/>
                        <a:pt x="195" y="262"/>
                        <a:pt x="149" y="341"/>
                      </a:cubicBezTo>
                      <a:cubicBezTo>
                        <a:pt x="103" y="420"/>
                        <a:pt x="79" y="511"/>
                        <a:pt x="79" y="602"/>
                      </a:cubicBezTo>
                      <a:cubicBezTo>
                        <a:pt x="79" y="694"/>
                        <a:pt x="103" y="785"/>
                        <a:pt x="149" y="864"/>
                      </a:cubicBezTo>
                      <a:cubicBezTo>
                        <a:pt x="195" y="944"/>
                        <a:pt x="262" y="1009"/>
                        <a:pt x="341" y="1055"/>
                      </a:cubicBezTo>
                      <a:cubicBezTo>
                        <a:pt x="421" y="1101"/>
                        <a:pt x="510" y="1125"/>
                        <a:pt x="602" y="1125"/>
                      </a:cubicBezTo>
                      <a:cubicBezTo>
                        <a:pt x="694" y="1125"/>
                        <a:pt x="784" y="1101"/>
                        <a:pt x="863" y="1055"/>
                      </a:cubicBezTo>
                      <a:cubicBezTo>
                        <a:pt x="943" y="1009"/>
                        <a:pt x="1009" y="944"/>
                        <a:pt x="1055" y="864"/>
                      </a:cubicBezTo>
                      <a:cubicBezTo>
                        <a:pt x="1101" y="785"/>
                        <a:pt x="1125" y="694"/>
                        <a:pt x="1125" y="602"/>
                      </a:cubicBezTo>
                      <a:lnTo>
                        <a:pt x="1125" y="602"/>
                      </a:lnTo>
                      <a:cubicBezTo>
                        <a:pt x="1125" y="511"/>
                        <a:pt x="1100" y="421"/>
                        <a:pt x="1055" y="342"/>
                      </a:cubicBezTo>
                      <a:cubicBezTo>
                        <a:pt x="1009" y="262"/>
                        <a:pt x="943" y="196"/>
                        <a:pt x="863" y="150"/>
                      </a:cubicBezTo>
                      <a:cubicBezTo>
                        <a:pt x="784" y="104"/>
                        <a:pt x="694" y="80"/>
                        <a:pt x="602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" name="Google Shape;598;p7"/>
                <p:cNvSpPr/>
                <p:nvPr/>
              </p:nvSpPr>
              <p:spPr>
                <a:xfrm>
                  <a:off x="8723448" y="4487112"/>
                  <a:ext cx="85680" cy="205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" h="572" extrusionOk="0">
                      <a:moveTo>
                        <a:pt x="56" y="572"/>
                      </a:moveTo>
                      <a:lnTo>
                        <a:pt x="0" y="516"/>
                      </a:lnTo>
                      <a:lnTo>
                        <a:pt x="159" y="357"/>
                      </a:lnTo>
                      <a:lnTo>
                        <a:pt x="159" y="0"/>
                      </a:lnTo>
                      <a:lnTo>
                        <a:pt x="238" y="0"/>
                      </a:lnTo>
                      <a:lnTo>
                        <a:pt x="238" y="390"/>
                      </a:lnTo>
                      <a:lnTo>
                        <a:pt x="56" y="57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99" name="Google Shape;599;p7"/>
              <p:cNvSpPr/>
              <p:nvPr/>
            </p:nvSpPr>
            <p:spPr>
              <a:xfrm>
                <a:off x="7750933" y="4692901"/>
                <a:ext cx="105120" cy="9756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71" extrusionOk="0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2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00" name="Google Shape;600;p7"/>
              <p:cNvGrpSpPr/>
              <p:nvPr/>
            </p:nvGrpSpPr>
            <p:grpSpPr>
              <a:xfrm>
                <a:off x="7899973" y="4692384"/>
                <a:ext cx="331200" cy="162000"/>
                <a:chOff x="7899973" y="4674746"/>
                <a:chExt cx="331200" cy="162000"/>
              </a:xfrm>
            </p:grpSpPr>
            <p:sp>
              <p:nvSpPr>
                <p:cNvPr id="601" name="Google Shape;601;p7"/>
                <p:cNvSpPr/>
                <p:nvPr/>
              </p:nvSpPr>
              <p:spPr>
                <a:xfrm>
                  <a:off x="7899973" y="4674746"/>
                  <a:ext cx="331200" cy="30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" extrusionOk="0">
                      <a:moveTo>
                        <a:pt x="0" y="0"/>
                      </a:moveTo>
                      <a:lnTo>
                        <a:pt x="920" y="0"/>
                      </a:lnTo>
                      <a:lnTo>
                        <a:pt x="920" y="84"/>
                      </a:lnTo>
                      <a:lnTo>
                        <a:pt x="0" y="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" name="Google Shape;602;p7"/>
                <p:cNvSpPr/>
                <p:nvPr/>
              </p:nvSpPr>
              <p:spPr>
                <a:xfrm>
                  <a:off x="7899973" y="4740986"/>
                  <a:ext cx="331200" cy="29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3" extrusionOk="0">
                      <a:moveTo>
                        <a:pt x="0" y="0"/>
                      </a:moveTo>
                      <a:lnTo>
                        <a:pt x="920" y="0"/>
                      </a:lnTo>
                      <a:lnTo>
                        <a:pt x="920" y="83"/>
                      </a:lnTo>
                      <a:lnTo>
                        <a:pt x="0" y="8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3" name="Google Shape;603;p7"/>
                <p:cNvSpPr/>
                <p:nvPr/>
              </p:nvSpPr>
              <p:spPr>
                <a:xfrm>
                  <a:off x="7899973" y="4806506"/>
                  <a:ext cx="197280" cy="30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84" extrusionOk="0">
                      <a:moveTo>
                        <a:pt x="0" y="0"/>
                      </a:moveTo>
                      <a:lnTo>
                        <a:pt x="548" y="0"/>
                      </a:lnTo>
                      <a:lnTo>
                        <a:pt x="548" y="84"/>
                      </a:lnTo>
                      <a:lnTo>
                        <a:pt x="0" y="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04" name="Google Shape;604;p7"/>
              <p:cNvSpPr/>
              <p:nvPr/>
            </p:nvSpPr>
            <p:spPr>
              <a:xfrm>
                <a:off x="8430313" y="4880320"/>
                <a:ext cx="6588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91" y="183"/>
                    </a:moveTo>
                    <a:lnTo>
                      <a:pt x="91" y="183"/>
                    </a:ln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1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1"/>
                      <a:pt x="31" y="20"/>
                      <a:pt x="45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1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50" y="41"/>
                      <a:pt x="41" y="49"/>
                      <a:pt x="35" y="59"/>
                    </a:cubicBezTo>
                    <a:cubicBezTo>
                      <a:pt x="30" y="69"/>
                      <a:pt x="26" y="80"/>
                      <a:pt x="26" y="91"/>
                    </a:cubicBezTo>
                    <a:cubicBezTo>
                      <a:pt x="26" y="103"/>
                      <a:pt x="30" y="114"/>
                      <a:pt x="35" y="124"/>
                    </a:cubicBezTo>
                    <a:cubicBezTo>
                      <a:pt x="41" y="134"/>
                      <a:pt x="50" y="143"/>
                      <a:pt x="59" y="148"/>
                    </a:cubicBezTo>
                    <a:cubicBezTo>
                      <a:pt x="69" y="154"/>
                      <a:pt x="80" y="156"/>
                      <a:pt x="91" y="156"/>
                    </a:cubicBezTo>
                    <a:cubicBezTo>
                      <a:pt x="103" y="156"/>
                      <a:pt x="114" y="154"/>
                      <a:pt x="124" y="148"/>
                    </a:cubicBezTo>
                    <a:cubicBezTo>
                      <a:pt x="134" y="143"/>
                      <a:pt x="142" y="134"/>
                      <a:pt x="147" y="124"/>
                    </a:cubicBezTo>
                    <a:cubicBezTo>
                      <a:pt x="153" y="114"/>
                      <a:pt x="156" y="103"/>
                      <a:pt x="156" y="91"/>
                    </a:cubicBezTo>
                    <a:lnTo>
                      <a:pt x="156" y="91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7"/>
              <p:cNvSpPr/>
              <p:nvPr/>
            </p:nvSpPr>
            <p:spPr>
              <a:xfrm>
                <a:off x="8430313" y="4786720"/>
                <a:ext cx="65880" cy="6552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2" extrusionOk="0">
                    <a:moveTo>
                      <a:pt x="91" y="182"/>
                    </a:moveTo>
                    <a:lnTo>
                      <a:pt x="91" y="182"/>
                    </a:lnTo>
                    <a:lnTo>
                      <a:pt x="91" y="182"/>
                    </a:lnTo>
                    <a:cubicBezTo>
                      <a:pt x="75" y="182"/>
                      <a:pt x="60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0"/>
                      <a:pt x="151" y="162"/>
                      <a:pt x="137" y="170"/>
                    </a:cubicBezTo>
                    <a:cubicBezTo>
                      <a:pt x="123" y="178"/>
                      <a:pt x="107" y="182"/>
                      <a:pt x="91" y="182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50"/>
                      <a:pt x="35" y="59"/>
                    </a:cubicBezTo>
                    <a:cubicBezTo>
                      <a:pt x="30" y="69"/>
                      <a:pt x="27" y="80"/>
                      <a:pt x="27" y="91"/>
                    </a:cubicBezTo>
                    <a:cubicBezTo>
                      <a:pt x="27" y="102"/>
                      <a:pt x="30" y="114"/>
                      <a:pt x="35" y="123"/>
                    </a:cubicBezTo>
                    <a:cubicBezTo>
                      <a:pt x="41" y="133"/>
                      <a:pt x="49" y="141"/>
                      <a:pt x="59" y="147"/>
                    </a:cubicBezTo>
                    <a:cubicBezTo>
                      <a:pt x="69" y="153"/>
                      <a:pt x="80" y="156"/>
                      <a:pt x="91" y="156"/>
                    </a:cubicBezTo>
                    <a:cubicBezTo>
                      <a:pt x="103" y="156"/>
                      <a:pt x="114" y="153"/>
                      <a:pt x="124" y="147"/>
                    </a:cubicBezTo>
                    <a:cubicBezTo>
                      <a:pt x="134" y="141"/>
                      <a:pt x="143" y="133"/>
                      <a:pt x="148" y="123"/>
                    </a:cubicBezTo>
                    <a:cubicBezTo>
                      <a:pt x="154" y="114"/>
                      <a:pt x="156" y="102"/>
                      <a:pt x="156" y="91"/>
                    </a:cubicBez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0500" rIns="90000" bIns="20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06" name="Google Shape;606;p7"/>
              <p:cNvGrpSpPr/>
              <p:nvPr/>
            </p:nvGrpSpPr>
            <p:grpSpPr>
              <a:xfrm>
                <a:off x="8004373" y="4915795"/>
                <a:ext cx="803520" cy="133920"/>
                <a:chOff x="8003448" y="4920552"/>
                <a:chExt cx="803520" cy="133920"/>
              </a:xfrm>
            </p:grpSpPr>
            <p:sp>
              <p:nvSpPr>
                <p:cNvPr id="607" name="Google Shape;607;p7"/>
                <p:cNvSpPr/>
                <p:nvPr/>
              </p:nvSpPr>
              <p:spPr>
                <a:xfrm>
                  <a:off x="8016408" y="4920552"/>
                  <a:ext cx="790560" cy="133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6" h="372" extrusionOk="0">
                      <a:moveTo>
                        <a:pt x="2196" y="372"/>
                      </a:moveTo>
                      <a:lnTo>
                        <a:pt x="0" y="372"/>
                      </a:lnTo>
                      <a:lnTo>
                        <a:pt x="0" y="81"/>
                      </a:lnTo>
                      <a:lnTo>
                        <a:pt x="0" y="81"/>
                      </a:lnTo>
                      <a:cubicBezTo>
                        <a:pt x="0" y="78"/>
                        <a:pt x="1" y="76"/>
                        <a:pt x="2" y="74"/>
                      </a:cubicBezTo>
                      <a:cubicBezTo>
                        <a:pt x="3" y="72"/>
                        <a:pt x="5" y="70"/>
                        <a:pt x="7" y="69"/>
                      </a:cubicBezTo>
                      <a:cubicBezTo>
                        <a:pt x="9" y="68"/>
                        <a:pt x="11" y="68"/>
                        <a:pt x="14" y="68"/>
                      </a:cubicBezTo>
                      <a:lnTo>
                        <a:pt x="14" y="68"/>
                      </a:lnTo>
                      <a:cubicBezTo>
                        <a:pt x="16" y="68"/>
                        <a:pt x="18" y="68"/>
                        <a:pt x="20" y="69"/>
                      </a:cubicBezTo>
                      <a:cubicBezTo>
                        <a:pt x="23" y="71"/>
                        <a:pt x="24" y="72"/>
                        <a:pt x="25" y="74"/>
                      </a:cubicBezTo>
                      <a:cubicBezTo>
                        <a:pt x="26" y="76"/>
                        <a:pt x="27" y="78"/>
                        <a:pt x="27" y="81"/>
                      </a:cubicBezTo>
                      <a:lnTo>
                        <a:pt x="27" y="345"/>
                      </a:lnTo>
                      <a:lnTo>
                        <a:pt x="2170" y="345"/>
                      </a:lnTo>
                      <a:lnTo>
                        <a:pt x="2170" y="13"/>
                      </a:lnTo>
                      <a:lnTo>
                        <a:pt x="2170" y="13"/>
                      </a:lnTo>
                      <a:cubicBezTo>
                        <a:pt x="2170" y="11"/>
                        <a:pt x="2171" y="8"/>
                        <a:pt x="2172" y="6"/>
                      </a:cubicBezTo>
                      <a:cubicBezTo>
                        <a:pt x="2174" y="4"/>
                        <a:pt x="2174" y="4"/>
                        <a:pt x="2176" y="2"/>
                      </a:cubicBezTo>
                      <a:cubicBezTo>
                        <a:pt x="2178" y="1"/>
                        <a:pt x="2181" y="0"/>
                        <a:pt x="2183" y="0"/>
                      </a:cubicBezTo>
                      <a:cubicBezTo>
                        <a:pt x="2185" y="0"/>
                        <a:pt x="2188" y="1"/>
                        <a:pt x="2190" y="2"/>
                      </a:cubicBezTo>
                      <a:cubicBezTo>
                        <a:pt x="2192" y="4"/>
                        <a:pt x="2194" y="4"/>
                        <a:pt x="2195" y="6"/>
                      </a:cubicBezTo>
                      <a:cubicBezTo>
                        <a:pt x="2197" y="8"/>
                        <a:pt x="2196" y="11"/>
                        <a:pt x="2196" y="13"/>
                      </a:cubicBezTo>
                      <a:lnTo>
                        <a:pt x="2196" y="13"/>
                      </a:lnTo>
                      <a:lnTo>
                        <a:pt x="2196" y="37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8" name="Google Shape;608;p7"/>
                <p:cNvSpPr/>
                <p:nvPr/>
              </p:nvSpPr>
              <p:spPr>
                <a:xfrm>
                  <a:off x="8003448" y="4932792"/>
                  <a:ext cx="36000" cy="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0" extrusionOk="0">
                      <a:moveTo>
                        <a:pt x="100" y="50"/>
                      </a:moveTo>
                      <a:cubicBezTo>
                        <a:pt x="100" y="59"/>
                        <a:pt x="98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7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7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09" name="Google Shape;609;p7"/>
              <p:cNvGrpSpPr/>
              <p:nvPr/>
            </p:nvGrpSpPr>
            <p:grpSpPr>
              <a:xfrm>
                <a:off x="7608733" y="4931200"/>
                <a:ext cx="328320" cy="36000"/>
                <a:chOff x="7607808" y="4914807"/>
                <a:chExt cx="328320" cy="36000"/>
              </a:xfrm>
            </p:grpSpPr>
            <p:sp>
              <p:nvSpPr>
                <p:cNvPr id="610" name="Google Shape;610;p7"/>
                <p:cNvSpPr/>
                <p:nvPr/>
              </p:nvSpPr>
              <p:spPr>
                <a:xfrm>
                  <a:off x="7607808" y="4928127"/>
                  <a:ext cx="316080" cy="9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8" h="26" extrusionOk="0">
                      <a:moveTo>
                        <a:pt x="865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1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865" y="0"/>
                      </a:lnTo>
                      <a:lnTo>
                        <a:pt x="865" y="0"/>
                      </a:lnTo>
                      <a:cubicBezTo>
                        <a:pt x="867" y="0"/>
                        <a:pt x="869" y="0"/>
                        <a:pt x="871" y="1"/>
                      </a:cubicBezTo>
                      <a:cubicBezTo>
                        <a:pt x="873" y="3"/>
                        <a:pt x="875" y="4"/>
                        <a:pt x="876" y="6"/>
                      </a:cubicBezTo>
                      <a:cubicBezTo>
                        <a:pt x="877" y="8"/>
                        <a:pt x="878" y="11"/>
                        <a:pt x="878" y="13"/>
                      </a:cubicBezTo>
                      <a:cubicBezTo>
                        <a:pt x="878" y="15"/>
                        <a:pt x="877" y="18"/>
                        <a:pt x="876" y="20"/>
                      </a:cubicBezTo>
                      <a:cubicBezTo>
                        <a:pt x="875" y="22"/>
                        <a:pt x="873" y="23"/>
                        <a:pt x="871" y="24"/>
                      </a:cubicBezTo>
                      <a:cubicBezTo>
                        <a:pt x="869" y="26"/>
                        <a:pt x="867" y="26"/>
                        <a:pt x="865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1" name="Google Shape;611;p7"/>
                <p:cNvSpPr/>
                <p:nvPr/>
              </p:nvSpPr>
              <p:spPr>
                <a:xfrm>
                  <a:off x="7900488" y="4914807"/>
                  <a:ext cx="35640" cy="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100" extrusionOk="0">
                      <a:moveTo>
                        <a:pt x="99" y="50"/>
                      </a:moveTo>
                      <a:cubicBezTo>
                        <a:pt x="99" y="59"/>
                        <a:pt x="97" y="68"/>
                        <a:pt x="92" y="75"/>
                      </a:cubicBezTo>
                      <a:cubicBezTo>
                        <a:pt x="88" y="83"/>
                        <a:pt x="82" y="89"/>
                        <a:pt x="74" y="93"/>
                      </a:cubicBezTo>
                      <a:cubicBezTo>
                        <a:pt x="67" y="97"/>
                        <a:pt x="58" y="100"/>
                        <a:pt x="49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6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49" y="0"/>
                      </a:cubicBezTo>
                      <a:cubicBezTo>
                        <a:pt x="58" y="0"/>
                        <a:pt x="67" y="3"/>
                        <a:pt x="74" y="7"/>
                      </a:cubicBezTo>
                      <a:cubicBezTo>
                        <a:pt x="82" y="12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12" name="Google Shape;612;p7"/>
              <p:cNvGrpSpPr/>
              <p:nvPr/>
            </p:nvGrpSpPr>
            <p:grpSpPr>
              <a:xfrm>
                <a:off x="7069237" y="4713695"/>
                <a:ext cx="448057" cy="336034"/>
                <a:chOff x="-1951475" y="3273100"/>
                <a:chExt cx="291875" cy="222775"/>
              </a:xfrm>
            </p:grpSpPr>
            <p:sp>
              <p:nvSpPr>
                <p:cNvPr id="613" name="Google Shape;613;p7"/>
                <p:cNvSpPr/>
                <p:nvPr/>
              </p:nvSpPr>
              <p:spPr>
                <a:xfrm>
                  <a:off x="-1951475" y="3325050"/>
                  <a:ext cx="51225" cy="11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4770" extrusionOk="0">
                      <a:moveTo>
                        <a:pt x="1033" y="0"/>
                      </a:moveTo>
                      <a:cubicBezTo>
                        <a:pt x="518" y="0"/>
                        <a:pt x="0" y="339"/>
                        <a:pt x="0" y="1004"/>
                      </a:cubicBezTo>
                      <a:lnTo>
                        <a:pt x="0" y="3777"/>
                      </a:lnTo>
                      <a:cubicBezTo>
                        <a:pt x="0" y="4438"/>
                        <a:pt x="512" y="4769"/>
                        <a:pt x="1024" y="4769"/>
                      </a:cubicBezTo>
                      <a:cubicBezTo>
                        <a:pt x="1536" y="4769"/>
                        <a:pt x="2048" y="4438"/>
                        <a:pt x="2048" y="3777"/>
                      </a:cubicBezTo>
                      <a:lnTo>
                        <a:pt x="2048" y="1004"/>
                      </a:lnTo>
                      <a:cubicBezTo>
                        <a:pt x="2048" y="331"/>
                        <a:pt x="1542" y="0"/>
                        <a:pt x="10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7"/>
                <p:cNvSpPr/>
                <p:nvPr/>
              </p:nvSpPr>
              <p:spPr>
                <a:xfrm>
                  <a:off x="-1711250" y="3273100"/>
                  <a:ext cx="51650" cy="22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6" h="8869" extrusionOk="0">
                      <a:moveTo>
                        <a:pt x="1027" y="0"/>
                      </a:moveTo>
                      <a:cubicBezTo>
                        <a:pt x="608" y="0"/>
                        <a:pt x="186" y="229"/>
                        <a:pt x="32" y="719"/>
                      </a:cubicBezTo>
                      <a:cubicBezTo>
                        <a:pt x="0" y="814"/>
                        <a:pt x="0" y="940"/>
                        <a:pt x="0" y="1003"/>
                      </a:cubicBezTo>
                      <a:lnTo>
                        <a:pt x="0" y="7871"/>
                      </a:lnTo>
                      <a:cubicBezTo>
                        <a:pt x="0" y="7934"/>
                        <a:pt x="0" y="8060"/>
                        <a:pt x="32" y="8123"/>
                      </a:cubicBezTo>
                      <a:cubicBezTo>
                        <a:pt x="173" y="8632"/>
                        <a:pt x="594" y="8869"/>
                        <a:pt x="1015" y="8869"/>
                      </a:cubicBezTo>
                      <a:cubicBezTo>
                        <a:pt x="1532" y="8869"/>
                        <a:pt x="2048" y="8513"/>
                        <a:pt x="2048" y="7871"/>
                      </a:cubicBezTo>
                      <a:lnTo>
                        <a:pt x="2048" y="1003"/>
                      </a:lnTo>
                      <a:cubicBezTo>
                        <a:pt x="2066" y="356"/>
                        <a:pt x="1549" y="0"/>
                        <a:pt x="10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7"/>
                <p:cNvSpPr/>
                <p:nvPr/>
              </p:nvSpPr>
              <p:spPr>
                <a:xfrm>
                  <a:off x="-1886900" y="3296575"/>
                  <a:ext cx="156775" cy="19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1" h="7972" extrusionOk="0">
                      <a:moveTo>
                        <a:pt x="851" y="5672"/>
                      </a:moveTo>
                      <a:lnTo>
                        <a:pt x="3466" y="6333"/>
                      </a:lnTo>
                      <a:cubicBezTo>
                        <a:pt x="3277" y="6869"/>
                        <a:pt x="2773" y="7279"/>
                        <a:pt x="2174" y="7279"/>
                      </a:cubicBezTo>
                      <a:cubicBezTo>
                        <a:pt x="1418" y="7279"/>
                        <a:pt x="788" y="6648"/>
                        <a:pt x="788" y="5892"/>
                      </a:cubicBezTo>
                      <a:cubicBezTo>
                        <a:pt x="851" y="5798"/>
                        <a:pt x="851" y="5735"/>
                        <a:pt x="851" y="5672"/>
                      </a:cubicBezTo>
                      <a:close/>
                      <a:moveTo>
                        <a:pt x="6270" y="1"/>
                      </a:moveTo>
                      <a:lnTo>
                        <a:pt x="1" y="1576"/>
                      </a:lnTo>
                      <a:cubicBezTo>
                        <a:pt x="95" y="1734"/>
                        <a:pt x="127" y="1923"/>
                        <a:pt x="127" y="2143"/>
                      </a:cubicBezTo>
                      <a:lnTo>
                        <a:pt x="127" y="4916"/>
                      </a:lnTo>
                      <a:cubicBezTo>
                        <a:pt x="127" y="5105"/>
                        <a:pt x="95" y="5294"/>
                        <a:pt x="1" y="5514"/>
                      </a:cubicBezTo>
                      <a:lnTo>
                        <a:pt x="158" y="5546"/>
                      </a:lnTo>
                      <a:cubicBezTo>
                        <a:pt x="127" y="5672"/>
                        <a:pt x="127" y="5829"/>
                        <a:pt x="127" y="5924"/>
                      </a:cubicBezTo>
                      <a:cubicBezTo>
                        <a:pt x="127" y="7090"/>
                        <a:pt x="1040" y="7972"/>
                        <a:pt x="2174" y="7972"/>
                      </a:cubicBezTo>
                      <a:cubicBezTo>
                        <a:pt x="3120" y="7972"/>
                        <a:pt x="3907" y="7405"/>
                        <a:pt x="4159" y="6522"/>
                      </a:cubicBezTo>
                      <a:lnTo>
                        <a:pt x="6270" y="7090"/>
                      </a:lnTo>
                      <a:lnTo>
                        <a:pt x="6270" y="5672"/>
                      </a:lnTo>
                      <a:lnTo>
                        <a:pt x="6270" y="2238"/>
                      </a:lnTo>
                      <a:lnTo>
                        <a:pt x="627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6" name="Google Shape;616;p7"/>
              <p:cNvGrpSpPr/>
              <p:nvPr/>
            </p:nvGrpSpPr>
            <p:grpSpPr>
              <a:xfrm rot="-5400000">
                <a:off x="6276302" y="4196049"/>
                <a:ext cx="205136" cy="1197862"/>
                <a:chOff x="278580" y="1275025"/>
                <a:chExt cx="205136" cy="1197862"/>
              </a:xfrm>
            </p:grpSpPr>
            <p:sp>
              <p:nvSpPr>
                <p:cNvPr id="617" name="Google Shape;617;p7"/>
                <p:cNvSpPr/>
                <p:nvPr/>
              </p:nvSpPr>
              <p:spPr>
                <a:xfrm>
                  <a:off x="278580" y="1289410"/>
                  <a:ext cx="191825" cy="118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" h="3044" extrusionOk="0">
                      <a:moveTo>
                        <a:pt x="13" y="3044"/>
                      </a:moveTo>
                      <a:lnTo>
                        <a:pt x="13" y="3044"/>
                      </a:lnTo>
                      <a:cubicBezTo>
                        <a:pt x="11" y="3044"/>
                        <a:pt x="9" y="3044"/>
                        <a:pt x="7" y="3043"/>
                      </a:cubicBezTo>
                      <a:cubicBezTo>
                        <a:pt x="5" y="3042"/>
                        <a:pt x="3" y="3040"/>
                        <a:pt x="2" y="3038"/>
                      </a:cubicBezTo>
                      <a:cubicBezTo>
                        <a:pt x="1" y="3036"/>
                        <a:pt x="0" y="3034"/>
                        <a:pt x="0" y="3031"/>
                      </a:cubicBezTo>
                      <a:lnTo>
                        <a:pt x="0" y="0"/>
                      </a:lnTo>
                      <a:lnTo>
                        <a:pt x="476" y="0"/>
                      </a:lnTo>
                      <a:lnTo>
                        <a:pt x="476" y="0"/>
                      </a:lnTo>
                      <a:cubicBezTo>
                        <a:pt x="479" y="0"/>
                        <a:pt x="481" y="-1"/>
                        <a:pt x="483" y="1"/>
                      </a:cubicBezTo>
                      <a:cubicBezTo>
                        <a:pt x="485" y="2"/>
                        <a:pt x="487" y="4"/>
                        <a:pt x="488" y="6"/>
                      </a:cubicBezTo>
                      <a:cubicBezTo>
                        <a:pt x="489" y="8"/>
                        <a:pt x="490" y="10"/>
                        <a:pt x="490" y="13"/>
                      </a:cubicBezTo>
                      <a:lnTo>
                        <a:pt x="490" y="13"/>
                      </a:lnTo>
                      <a:lnTo>
                        <a:pt x="490" y="13"/>
                      </a:lnTo>
                      <a:cubicBezTo>
                        <a:pt x="490" y="15"/>
                        <a:pt x="489" y="17"/>
                        <a:pt x="488" y="19"/>
                      </a:cubicBezTo>
                      <a:cubicBezTo>
                        <a:pt x="487" y="21"/>
                        <a:pt x="485" y="23"/>
                        <a:pt x="483" y="24"/>
                      </a:cubicBezTo>
                      <a:cubicBezTo>
                        <a:pt x="481" y="25"/>
                        <a:pt x="479" y="26"/>
                        <a:pt x="476" y="26"/>
                      </a:cubicBezTo>
                      <a:lnTo>
                        <a:pt x="27" y="26"/>
                      </a:lnTo>
                      <a:lnTo>
                        <a:pt x="27" y="3031"/>
                      </a:lnTo>
                      <a:lnTo>
                        <a:pt x="27" y="3031"/>
                      </a:lnTo>
                      <a:cubicBezTo>
                        <a:pt x="27" y="3034"/>
                        <a:pt x="26" y="3036"/>
                        <a:pt x="25" y="3038"/>
                      </a:cubicBezTo>
                      <a:cubicBezTo>
                        <a:pt x="24" y="3040"/>
                        <a:pt x="22" y="3042"/>
                        <a:pt x="20" y="3043"/>
                      </a:cubicBezTo>
                      <a:cubicBezTo>
                        <a:pt x="18" y="3044"/>
                        <a:pt x="16" y="3044"/>
                        <a:pt x="13" y="30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8" name="Google Shape;618;p7"/>
                <p:cNvSpPr/>
                <p:nvPr/>
              </p:nvSpPr>
              <p:spPr>
                <a:xfrm>
                  <a:off x="444959" y="1275025"/>
                  <a:ext cx="38757" cy="38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100" extrusionOk="0">
                      <a:moveTo>
                        <a:pt x="99" y="50"/>
                      </a:moveTo>
                      <a:cubicBezTo>
                        <a:pt x="99" y="59"/>
                        <a:pt x="97" y="67"/>
                        <a:pt x="93" y="75"/>
                      </a:cubicBezTo>
                      <a:cubicBezTo>
                        <a:pt x="88" y="82"/>
                        <a:pt x="81" y="89"/>
                        <a:pt x="74" y="93"/>
                      </a:cubicBezTo>
                      <a:cubicBezTo>
                        <a:pt x="66" y="97"/>
                        <a:pt x="58" y="100"/>
                        <a:pt x="50" y="100"/>
                      </a:cubicBezTo>
                      <a:cubicBezTo>
                        <a:pt x="41" y="100"/>
                        <a:pt x="32" y="97"/>
                        <a:pt x="25" y="93"/>
                      </a:cubicBezTo>
                      <a:cubicBezTo>
                        <a:pt x="17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19" name="Google Shape;619;p7"/>
              <p:cNvGrpSpPr/>
              <p:nvPr/>
            </p:nvGrpSpPr>
            <p:grpSpPr>
              <a:xfrm rot="-5400000">
                <a:off x="6427228" y="4705751"/>
                <a:ext cx="38757" cy="501929"/>
                <a:chOff x="177970" y="1692197"/>
                <a:chExt cx="38757" cy="501929"/>
              </a:xfrm>
            </p:grpSpPr>
            <p:sp>
              <p:nvSpPr>
                <p:cNvPr id="620" name="Google Shape;620;p7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257" extrusionOk="0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1" name="Google Shape;621;p7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22" name="Google Shape;622;p7"/>
              <p:cNvGrpSpPr/>
              <p:nvPr/>
            </p:nvGrpSpPr>
            <p:grpSpPr>
              <a:xfrm rot="5400000">
                <a:off x="6051720" y="4580645"/>
                <a:ext cx="39148" cy="305201"/>
                <a:chOff x="91453" y="1790561"/>
                <a:chExt cx="39148" cy="305201"/>
              </a:xfrm>
            </p:grpSpPr>
            <p:sp>
              <p:nvSpPr>
                <p:cNvPr id="623" name="Google Shape;623;p7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751" extrusionOk="0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4" name="Google Shape;624;p7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99" extrusionOk="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25" name="Google Shape;625;p7"/>
              <p:cNvGrpSpPr/>
              <p:nvPr/>
            </p:nvGrpSpPr>
            <p:grpSpPr>
              <a:xfrm>
                <a:off x="6317959" y="4692275"/>
                <a:ext cx="202051" cy="81915"/>
                <a:chOff x="243848" y="2487250"/>
                <a:chExt cx="202051" cy="81915"/>
              </a:xfrm>
            </p:grpSpPr>
            <p:grpSp>
              <p:nvGrpSpPr>
                <p:cNvPr id="626" name="Google Shape;626;p7"/>
                <p:cNvGrpSpPr/>
                <p:nvPr/>
              </p:nvGrpSpPr>
              <p:grpSpPr>
                <a:xfrm>
                  <a:off x="243848" y="2487250"/>
                  <a:ext cx="82345" cy="81915"/>
                  <a:chOff x="40948" y="2444350"/>
                  <a:chExt cx="82345" cy="81915"/>
                </a:xfrm>
              </p:grpSpPr>
              <p:sp>
                <p:nvSpPr>
                  <p:cNvPr id="627" name="Google Shape;627;p7"/>
                  <p:cNvSpPr/>
                  <p:nvPr/>
                </p:nvSpPr>
                <p:spPr>
                  <a:xfrm>
                    <a:off x="40948" y="2444350"/>
                    <a:ext cx="82345" cy="81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" h="215" extrusionOk="0">
                        <a:moveTo>
                          <a:pt x="216" y="215"/>
                        </a:moveTo>
                        <a:lnTo>
                          <a:pt x="0" y="215"/>
                        </a:lnTo>
                        <a:lnTo>
                          <a:pt x="0" y="0"/>
                        </a:lnTo>
                        <a:lnTo>
                          <a:pt x="216" y="0"/>
                        </a:lnTo>
                        <a:lnTo>
                          <a:pt x="216" y="215"/>
                        </a:lnTo>
                        <a:moveTo>
                          <a:pt x="26" y="188"/>
                        </a:moveTo>
                        <a:lnTo>
                          <a:pt x="189" y="188"/>
                        </a:lnTo>
                        <a:lnTo>
                          <a:pt x="189" y="26"/>
                        </a:lnTo>
                        <a:lnTo>
                          <a:pt x="26" y="26"/>
                        </a:lnTo>
                        <a:lnTo>
                          <a:pt x="26" y="1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32400" rIns="90000" bIns="324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8" name="Google Shape;628;p7"/>
                  <p:cNvSpPr/>
                  <p:nvPr/>
                </p:nvSpPr>
                <p:spPr>
                  <a:xfrm>
                    <a:off x="42472" y="2445874"/>
                    <a:ext cx="79295" cy="792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" h="208" extrusionOk="0">
                        <a:moveTo>
                          <a:pt x="0" y="189"/>
                        </a:moveTo>
                        <a:lnTo>
                          <a:pt x="189" y="0"/>
                        </a:lnTo>
                        <a:lnTo>
                          <a:pt x="208" y="19"/>
                        </a:lnTo>
                        <a:lnTo>
                          <a:pt x="18" y="208"/>
                        </a:lnTo>
                        <a:lnTo>
                          <a:pt x="0" y="18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29875" rIns="90000" bIns="29875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29" name="Google Shape;629;p7"/>
                <p:cNvSpPr/>
                <p:nvPr/>
              </p:nvSpPr>
              <p:spPr>
                <a:xfrm>
                  <a:off x="363553" y="2487250"/>
                  <a:ext cx="82345" cy="81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215" extrusionOk="0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32400" rIns="90000" bIns="324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30" name="Google Shape;630;p7"/>
              <p:cNvGrpSpPr/>
              <p:nvPr/>
            </p:nvGrpSpPr>
            <p:grpSpPr>
              <a:xfrm flipH="1">
                <a:off x="5624485" y="5009643"/>
                <a:ext cx="692253" cy="40320"/>
                <a:chOff x="2030367" y="4961533"/>
                <a:chExt cx="692253" cy="40320"/>
              </a:xfrm>
            </p:grpSpPr>
            <p:sp>
              <p:nvSpPr>
                <p:cNvPr id="631" name="Google Shape;631;p7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" h="26" extrusionOk="0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" name="Google Shape;632;p7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0" extrusionOk="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" name="Google Shape;633;p7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112" extrusionOk="0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34" name="Google Shape;634;p7"/>
              <p:cNvGrpSpPr/>
              <p:nvPr/>
            </p:nvGrpSpPr>
            <p:grpSpPr>
              <a:xfrm>
                <a:off x="8777547" y="4010305"/>
                <a:ext cx="158490" cy="430588"/>
                <a:chOff x="8777547" y="4010305"/>
                <a:chExt cx="158490" cy="430588"/>
              </a:xfrm>
            </p:grpSpPr>
            <p:grpSp>
              <p:nvGrpSpPr>
                <p:cNvPr id="635" name="Google Shape;635;p7"/>
                <p:cNvGrpSpPr/>
                <p:nvPr/>
              </p:nvGrpSpPr>
              <p:grpSpPr>
                <a:xfrm>
                  <a:off x="8898642" y="4059936"/>
                  <a:ext cx="35640" cy="380957"/>
                  <a:chOff x="8441568" y="4349515"/>
                  <a:chExt cx="35640" cy="380957"/>
                </a:xfrm>
              </p:grpSpPr>
              <p:sp>
                <p:nvSpPr>
                  <p:cNvPr id="636" name="Google Shape;636;p7"/>
                  <p:cNvSpPr/>
                  <p:nvPr/>
                </p:nvSpPr>
                <p:spPr>
                  <a:xfrm>
                    <a:off x="8454528" y="4349515"/>
                    <a:ext cx="9144" cy="3657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" h="1092" extrusionOk="0">
                        <a:moveTo>
                          <a:pt x="13" y="1092"/>
                        </a:moveTo>
                        <a:lnTo>
                          <a:pt x="13" y="1092"/>
                        </a:lnTo>
                        <a:cubicBezTo>
                          <a:pt x="11" y="1092"/>
                          <a:pt x="9" y="1091"/>
                          <a:pt x="7" y="1090"/>
                        </a:cubicBezTo>
                        <a:cubicBezTo>
                          <a:pt x="5" y="1089"/>
                          <a:pt x="3" y="1087"/>
                          <a:pt x="2" y="1085"/>
                        </a:cubicBezTo>
                        <a:cubicBezTo>
                          <a:pt x="1" y="1083"/>
                          <a:pt x="0" y="1081"/>
                          <a:pt x="0" y="1079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0"/>
                          <a:pt x="1" y="8"/>
                          <a:pt x="2" y="6"/>
                        </a:cubicBezTo>
                        <a:cubicBezTo>
                          <a:pt x="3" y="4"/>
                          <a:pt x="5" y="3"/>
                          <a:pt x="7" y="1"/>
                        </a:cubicBezTo>
                        <a:cubicBezTo>
                          <a:pt x="9" y="0"/>
                          <a:pt x="11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5" y="0"/>
                          <a:pt x="18" y="0"/>
                          <a:pt x="20" y="1"/>
                        </a:cubicBezTo>
                        <a:cubicBezTo>
                          <a:pt x="22" y="2"/>
                          <a:pt x="24" y="4"/>
                          <a:pt x="25" y="6"/>
                        </a:cubicBezTo>
                        <a:cubicBezTo>
                          <a:pt x="27" y="8"/>
                          <a:pt x="26" y="10"/>
                          <a:pt x="26" y="13"/>
                        </a:cubicBezTo>
                        <a:lnTo>
                          <a:pt x="26" y="13"/>
                        </a:lnTo>
                        <a:lnTo>
                          <a:pt x="26" y="1079"/>
                        </a:lnTo>
                        <a:lnTo>
                          <a:pt x="26" y="1079"/>
                        </a:lnTo>
                        <a:cubicBezTo>
                          <a:pt x="26" y="1081"/>
                          <a:pt x="26" y="1083"/>
                          <a:pt x="25" y="1085"/>
                        </a:cubicBezTo>
                        <a:cubicBezTo>
                          <a:pt x="23" y="1087"/>
                          <a:pt x="22" y="1089"/>
                          <a:pt x="20" y="1090"/>
                        </a:cubicBezTo>
                        <a:cubicBezTo>
                          <a:pt x="18" y="1091"/>
                          <a:pt x="15" y="1092"/>
                          <a:pt x="13" y="1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7" name="Google Shape;637;p7"/>
                  <p:cNvSpPr/>
                  <p:nvPr/>
                </p:nvSpPr>
                <p:spPr>
                  <a:xfrm>
                    <a:off x="8441568" y="4694832"/>
                    <a:ext cx="35640" cy="356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" h="99" extrusionOk="0">
                        <a:moveTo>
                          <a:pt x="99" y="49"/>
                        </a:moveTo>
                        <a:cubicBezTo>
                          <a:pt x="99" y="58"/>
                          <a:pt x="97" y="67"/>
                          <a:pt x="92" y="74"/>
                        </a:cubicBezTo>
                        <a:cubicBezTo>
                          <a:pt x="88" y="82"/>
                          <a:pt x="82" y="88"/>
                          <a:pt x="74" y="92"/>
                        </a:cubicBezTo>
                        <a:cubicBezTo>
                          <a:pt x="67" y="97"/>
                          <a:pt x="58" y="99"/>
                          <a:pt x="49" y="99"/>
                        </a:cubicBezTo>
                        <a:cubicBezTo>
                          <a:pt x="41" y="99"/>
                          <a:pt x="33" y="97"/>
                          <a:pt x="25" y="92"/>
                        </a:cubicBezTo>
                        <a:cubicBezTo>
                          <a:pt x="18" y="88"/>
                          <a:pt x="11" y="82"/>
                          <a:pt x="6" y="74"/>
                        </a:cubicBezTo>
                        <a:cubicBezTo>
                          <a:pt x="2" y="67"/>
                          <a:pt x="0" y="58"/>
                          <a:pt x="0" y="49"/>
                        </a:cubicBezTo>
                        <a:cubicBezTo>
                          <a:pt x="0" y="41"/>
                          <a:pt x="2" y="32"/>
                          <a:pt x="6" y="24"/>
                        </a:cubicBezTo>
                        <a:cubicBezTo>
                          <a:pt x="11" y="17"/>
                          <a:pt x="18" y="11"/>
                          <a:pt x="25" y="6"/>
                        </a:cubicBezTo>
                        <a:cubicBezTo>
                          <a:pt x="33" y="2"/>
                          <a:pt x="41" y="0"/>
                          <a:pt x="49" y="0"/>
                        </a:cubicBezTo>
                        <a:cubicBezTo>
                          <a:pt x="58" y="0"/>
                          <a:pt x="67" y="2"/>
                          <a:pt x="74" y="6"/>
                        </a:cubicBezTo>
                        <a:cubicBezTo>
                          <a:pt x="82" y="11"/>
                          <a:pt x="88" y="17"/>
                          <a:pt x="92" y="24"/>
                        </a:cubicBezTo>
                        <a:cubicBezTo>
                          <a:pt x="97" y="32"/>
                          <a:pt x="99" y="41"/>
                          <a:pt x="99" y="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38" name="Google Shape;638;p7"/>
                <p:cNvGrpSpPr/>
                <p:nvPr/>
              </p:nvGrpSpPr>
              <p:grpSpPr>
                <a:xfrm rot="10800000">
                  <a:off x="8777547" y="4010305"/>
                  <a:ext cx="137094" cy="120548"/>
                  <a:chOff x="454680" y="218515"/>
                  <a:chExt cx="125280" cy="110160"/>
                </a:xfrm>
              </p:grpSpPr>
              <p:sp>
                <p:nvSpPr>
                  <p:cNvPr id="639" name="Google Shape;639;p7"/>
                  <p:cNvSpPr/>
                  <p:nvPr/>
                </p:nvSpPr>
                <p:spPr>
                  <a:xfrm>
                    <a:off x="454680" y="218515"/>
                    <a:ext cx="111960" cy="97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" h="272" extrusionOk="0">
                        <a:moveTo>
                          <a:pt x="298" y="272"/>
                        </a:moveTo>
                        <a:lnTo>
                          <a:pt x="298" y="272"/>
                        </a:lnTo>
                        <a:cubicBezTo>
                          <a:pt x="296" y="272"/>
                          <a:pt x="294" y="271"/>
                          <a:pt x="292" y="270"/>
                        </a:cubicBezTo>
                        <a:cubicBezTo>
                          <a:pt x="290" y="268"/>
                          <a:pt x="288" y="268"/>
                          <a:pt x="287" y="266"/>
                        </a:cubicBezTo>
                        <a:cubicBezTo>
                          <a:pt x="286" y="264"/>
                          <a:pt x="285" y="261"/>
                          <a:pt x="285" y="259"/>
                        </a:cubicBezTo>
                        <a:lnTo>
                          <a:pt x="285" y="27"/>
                        </a:lnTo>
                        <a:lnTo>
                          <a:pt x="13" y="27"/>
                        </a:lnTo>
                        <a:lnTo>
                          <a:pt x="13" y="27"/>
                        </a:lnTo>
                        <a:cubicBezTo>
                          <a:pt x="11" y="27"/>
                          <a:pt x="8" y="26"/>
                          <a:pt x="6" y="25"/>
                        </a:cubicBezTo>
                        <a:cubicBezTo>
                          <a:pt x="4" y="24"/>
                          <a:pt x="3" y="22"/>
                          <a:pt x="2" y="20"/>
                        </a:cubicBezTo>
                        <a:cubicBezTo>
                          <a:pt x="0" y="18"/>
                          <a:pt x="0" y="15"/>
                          <a:pt x="0" y="13"/>
                        </a:cubicBezTo>
                        <a:cubicBezTo>
                          <a:pt x="0" y="10"/>
                          <a:pt x="0" y="9"/>
                          <a:pt x="2" y="7"/>
                        </a:cubicBezTo>
                        <a:cubicBezTo>
                          <a:pt x="3" y="5"/>
                          <a:pt x="4" y="3"/>
                          <a:pt x="6" y="2"/>
                        </a:cubicBezTo>
                        <a:cubicBezTo>
                          <a:pt x="8" y="1"/>
                          <a:pt x="11" y="0"/>
                          <a:pt x="13" y="0"/>
                        </a:cubicBezTo>
                        <a:lnTo>
                          <a:pt x="311" y="0"/>
                        </a:lnTo>
                        <a:lnTo>
                          <a:pt x="311" y="259"/>
                        </a:lnTo>
                        <a:lnTo>
                          <a:pt x="311" y="259"/>
                        </a:lnTo>
                        <a:cubicBezTo>
                          <a:pt x="311" y="261"/>
                          <a:pt x="311" y="264"/>
                          <a:pt x="310" y="266"/>
                        </a:cubicBezTo>
                        <a:cubicBezTo>
                          <a:pt x="308" y="268"/>
                          <a:pt x="307" y="268"/>
                          <a:pt x="305" y="270"/>
                        </a:cubicBezTo>
                        <a:cubicBezTo>
                          <a:pt x="303" y="271"/>
                          <a:pt x="300" y="272"/>
                          <a:pt x="298" y="2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0" name="Google Shape;640;p7"/>
                  <p:cNvSpPr/>
                  <p:nvPr/>
                </p:nvSpPr>
                <p:spPr>
                  <a:xfrm>
                    <a:off x="544320" y="293035"/>
                    <a:ext cx="35640" cy="356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" h="99" extrusionOk="0">
                        <a:moveTo>
                          <a:pt x="99" y="50"/>
                        </a:moveTo>
                        <a:cubicBezTo>
                          <a:pt x="99" y="58"/>
                          <a:pt x="97" y="66"/>
                          <a:pt x="93" y="74"/>
                        </a:cubicBezTo>
                        <a:cubicBezTo>
                          <a:pt x="88" y="81"/>
                          <a:pt x="81" y="88"/>
                          <a:pt x="74" y="93"/>
                        </a:cubicBezTo>
                        <a:cubicBezTo>
                          <a:pt x="66" y="97"/>
                          <a:pt x="57" y="99"/>
                          <a:pt x="49" y="99"/>
                        </a:cubicBezTo>
                        <a:cubicBezTo>
                          <a:pt x="40" y="99"/>
                          <a:pt x="32" y="97"/>
                          <a:pt x="25" y="93"/>
                        </a:cubicBezTo>
                        <a:cubicBezTo>
                          <a:pt x="17" y="88"/>
                          <a:pt x="10" y="81"/>
                          <a:pt x="6" y="74"/>
                        </a:cubicBezTo>
                        <a:cubicBezTo>
                          <a:pt x="1" y="66"/>
                          <a:pt x="0" y="58"/>
                          <a:pt x="0" y="50"/>
                        </a:cubicBezTo>
                        <a:cubicBezTo>
                          <a:pt x="0" y="41"/>
                          <a:pt x="2" y="32"/>
                          <a:pt x="6" y="25"/>
                        </a:cubicBezTo>
                        <a:cubicBezTo>
                          <a:pt x="11" y="17"/>
                          <a:pt x="17" y="11"/>
                          <a:pt x="25" y="7"/>
                        </a:cubicBezTo>
                        <a:cubicBezTo>
                          <a:pt x="32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3" y="25"/>
                        </a:cubicBezTo>
                        <a:cubicBezTo>
                          <a:pt x="97" y="32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41" name="Google Shape;641;p7"/>
                <p:cNvSpPr/>
                <p:nvPr/>
              </p:nvSpPr>
              <p:spPr>
                <a:xfrm rot="10800000" flipH="1">
                  <a:off x="8896889" y="4044357"/>
                  <a:ext cx="39148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99" extrusionOk="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42" name="Google Shape;642;p7"/>
              <p:cNvSpPr/>
              <p:nvPr/>
            </p:nvSpPr>
            <p:spPr>
              <a:xfrm>
                <a:off x="8430313" y="4693120"/>
                <a:ext cx="65880" cy="6552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2" extrusionOk="0">
                    <a:moveTo>
                      <a:pt x="91" y="182"/>
                    </a:moveTo>
                    <a:lnTo>
                      <a:pt x="91" y="182"/>
                    </a:lnTo>
                    <a:lnTo>
                      <a:pt x="91" y="182"/>
                    </a:lnTo>
                    <a:cubicBezTo>
                      <a:pt x="75" y="182"/>
                      <a:pt x="60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0"/>
                      <a:pt x="151" y="162"/>
                      <a:pt x="137" y="170"/>
                    </a:cubicBezTo>
                    <a:cubicBezTo>
                      <a:pt x="123" y="178"/>
                      <a:pt x="107" y="182"/>
                      <a:pt x="91" y="182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50"/>
                      <a:pt x="35" y="59"/>
                    </a:cubicBezTo>
                    <a:cubicBezTo>
                      <a:pt x="30" y="69"/>
                      <a:pt x="27" y="80"/>
                      <a:pt x="27" y="91"/>
                    </a:cubicBezTo>
                    <a:cubicBezTo>
                      <a:pt x="27" y="102"/>
                      <a:pt x="30" y="114"/>
                      <a:pt x="35" y="123"/>
                    </a:cubicBezTo>
                    <a:cubicBezTo>
                      <a:pt x="41" y="133"/>
                      <a:pt x="49" y="141"/>
                      <a:pt x="59" y="147"/>
                    </a:cubicBezTo>
                    <a:cubicBezTo>
                      <a:pt x="69" y="153"/>
                      <a:pt x="80" y="156"/>
                      <a:pt x="91" y="156"/>
                    </a:cubicBezTo>
                    <a:cubicBezTo>
                      <a:pt x="103" y="156"/>
                      <a:pt x="114" y="153"/>
                      <a:pt x="124" y="147"/>
                    </a:cubicBezTo>
                    <a:cubicBezTo>
                      <a:pt x="134" y="141"/>
                      <a:pt x="143" y="133"/>
                      <a:pt x="148" y="123"/>
                    </a:cubicBezTo>
                    <a:cubicBezTo>
                      <a:pt x="154" y="114"/>
                      <a:pt x="156" y="102"/>
                      <a:pt x="156" y="91"/>
                    </a:cubicBez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20500" rIns="90000" bIns="20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3" name="Google Shape;643;p7"/>
            <p:cNvGrpSpPr/>
            <p:nvPr/>
          </p:nvGrpSpPr>
          <p:grpSpPr>
            <a:xfrm>
              <a:off x="92361" y="91016"/>
              <a:ext cx="5209406" cy="2147720"/>
              <a:chOff x="92361" y="91016"/>
              <a:chExt cx="5209406" cy="2147720"/>
            </a:xfrm>
          </p:grpSpPr>
          <p:sp>
            <p:nvSpPr>
              <p:cNvPr id="644" name="Google Shape;644;p7"/>
              <p:cNvSpPr/>
              <p:nvPr/>
            </p:nvSpPr>
            <p:spPr>
              <a:xfrm>
                <a:off x="1736774" y="265078"/>
                <a:ext cx="85096" cy="8509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6" extrusionOk="0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90"/>
                    </a:moveTo>
                    <a:lnTo>
                      <a:pt x="189" y="190"/>
                    </a:lnTo>
                    <a:lnTo>
                      <a:pt x="189" y="27"/>
                    </a:lnTo>
                    <a:lnTo>
                      <a:pt x="26" y="27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7"/>
              <p:cNvSpPr/>
              <p:nvPr/>
            </p:nvSpPr>
            <p:spPr>
              <a:xfrm>
                <a:off x="92361" y="500728"/>
                <a:ext cx="85096" cy="8509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6" extrusionOk="0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89"/>
                    </a:moveTo>
                    <a:lnTo>
                      <a:pt x="190" y="189"/>
                    </a:lnTo>
                    <a:lnTo>
                      <a:pt x="190" y="27"/>
                    </a:lnTo>
                    <a:lnTo>
                      <a:pt x="27" y="27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7"/>
              <p:cNvSpPr/>
              <p:nvPr/>
            </p:nvSpPr>
            <p:spPr>
              <a:xfrm>
                <a:off x="92361" y="621673"/>
                <a:ext cx="85096" cy="8509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6" extrusionOk="0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89"/>
                    </a:moveTo>
                    <a:lnTo>
                      <a:pt x="190" y="189"/>
                    </a:lnTo>
                    <a:lnTo>
                      <a:pt x="190" y="26"/>
                    </a:lnTo>
                    <a:lnTo>
                      <a:pt x="27" y="26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7"/>
              <p:cNvSpPr/>
              <p:nvPr/>
            </p:nvSpPr>
            <p:spPr>
              <a:xfrm>
                <a:off x="791652" y="91252"/>
                <a:ext cx="71702" cy="7209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3" extrusionOk="0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1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0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0" y="162"/>
                      <a:pt x="136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8" y="29"/>
                      <a:pt x="59" y="35"/>
                    </a:cubicBezTo>
                    <a:cubicBezTo>
                      <a:pt x="49" y="41"/>
                      <a:pt x="40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8" y="152"/>
                      <a:pt x="80" y="156"/>
                      <a:pt x="91" y="156"/>
                    </a:cubicBezTo>
                    <a:cubicBezTo>
                      <a:pt x="102" y="156"/>
                      <a:pt x="113" y="152"/>
                      <a:pt x="123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2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1" y="49"/>
                      <a:pt x="133" y="41"/>
                      <a:pt x="123" y="35"/>
                    </a:cubicBezTo>
                    <a:cubicBezTo>
                      <a:pt x="113" y="30"/>
                      <a:pt x="102" y="27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7"/>
              <p:cNvSpPr/>
              <p:nvPr/>
            </p:nvSpPr>
            <p:spPr>
              <a:xfrm>
                <a:off x="1019364" y="91252"/>
                <a:ext cx="72096" cy="72094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90" y="183"/>
                    </a:moveTo>
                    <a:lnTo>
                      <a:pt x="90" y="183"/>
                    </a:lnTo>
                    <a:cubicBezTo>
                      <a:pt x="75" y="182"/>
                      <a:pt x="59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3" y="123"/>
                      <a:pt x="0" y="107"/>
                      <a:pt x="0" y="91"/>
                    </a:cubicBezTo>
                    <a:cubicBezTo>
                      <a:pt x="0" y="75"/>
                      <a:pt x="3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6" y="0"/>
                      <a:pt x="92" y="0"/>
                    </a:cubicBezTo>
                    <a:cubicBezTo>
                      <a:pt x="108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5"/>
                      <a:pt x="183" y="91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8" y="123"/>
                      <a:pt x="171" y="137"/>
                    </a:cubicBezTo>
                    <a:cubicBezTo>
                      <a:pt x="163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lnTo>
                      <a:pt x="90" y="183"/>
                    </a:lnTo>
                    <a:moveTo>
                      <a:pt x="90" y="26"/>
                    </a:moveTo>
                    <a:lnTo>
                      <a:pt x="90" y="26"/>
                    </a:lnTo>
                    <a:cubicBezTo>
                      <a:pt x="79" y="27"/>
                      <a:pt x="68" y="30"/>
                      <a:pt x="59" y="35"/>
                    </a:cubicBezTo>
                    <a:cubicBezTo>
                      <a:pt x="48" y="41"/>
                      <a:pt x="40" y="49"/>
                      <a:pt x="35" y="59"/>
                    </a:cubicBezTo>
                    <a:cubicBezTo>
                      <a:pt x="29" y="69"/>
                      <a:pt x="27" y="79"/>
                      <a:pt x="27" y="91"/>
                    </a:cubicBezTo>
                    <a:cubicBezTo>
                      <a:pt x="27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9" y="152"/>
                      <a:pt x="80" y="156"/>
                      <a:pt x="92" y="156"/>
                    </a:cubicBezTo>
                    <a:cubicBezTo>
                      <a:pt x="103" y="156"/>
                      <a:pt x="114" y="152"/>
                      <a:pt x="124" y="147"/>
                    </a:cubicBezTo>
                    <a:cubicBezTo>
                      <a:pt x="134" y="141"/>
                      <a:pt x="142" y="134"/>
                      <a:pt x="148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8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2" y="26"/>
                    </a:cubicBezTo>
                    <a:cubicBezTo>
                      <a:pt x="91" y="26"/>
                      <a:pt x="91" y="26"/>
                      <a:pt x="90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7"/>
              <p:cNvSpPr/>
              <p:nvPr/>
            </p:nvSpPr>
            <p:spPr>
              <a:xfrm>
                <a:off x="1132826" y="91252"/>
                <a:ext cx="71702" cy="7209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3" extrusionOk="0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8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1" y="134"/>
                      <a:pt x="49" y="141"/>
                      <a:pt x="59" y="147"/>
                    </a:cubicBezTo>
                    <a:cubicBezTo>
                      <a:pt x="69" y="152"/>
                      <a:pt x="79" y="156"/>
                      <a:pt x="91" y="156"/>
                    </a:cubicBezTo>
                    <a:cubicBezTo>
                      <a:pt x="102" y="156"/>
                      <a:pt x="114" y="152"/>
                      <a:pt x="124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2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2" y="69"/>
                      <a:pt x="147" y="59"/>
                    </a:cubicBezTo>
                    <a:cubicBezTo>
                      <a:pt x="141" y="49"/>
                      <a:pt x="133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50" name="Google Shape;650;p7"/>
              <p:cNvGrpSpPr/>
              <p:nvPr/>
            </p:nvGrpSpPr>
            <p:grpSpPr>
              <a:xfrm>
                <a:off x="904681" y="91249"/>
                <a:ext cx="72092" cy="72092"/>
                <a:chOff x="833760" y="96688"/>
                <a:chExt cx="65880" cy="65880"/>
              </a:xfrm>
            </p:grpSpPr>
            <p:sp>
              <p:nvSpPr>
                <p:cNvPr id="651" name="Google Shape;651;p7"/>
                <p:cNvSpPr/>
                <p:nvPr/>
              </p:nvSpPr>
              <p:spPr>
                <a:xfrm>
                  <a:off x="838080" y="101008"/>
                  <a:ext cx="57240" cy="57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" h="159" extrusionOk="0">
                      <a:moveTo>
                        <a:pt x="159" y="80"/>
                      </a:moveTo>
                      <a:lnTo>
                        <a:pt x="159" y="80"/>
                      </a:lnTo>
                      <a:cubicBezTo>
                        <a:pt x="159" y="94"/>
                        <a:pt x="155" y="107"/>
                        <a:pt x="148" y="119"/>
                      </a:cubicBezTo>
                      <a:cubicBezTo>
                        <a:pt x="141" y="132"/>
                        <a:pt x="131" y="142"/>
                        <a:pt x="119" y="149"/>
                      </a:cubicBezTo>
                      <a:cubicBezTo>
                        <a:pt x="107" y="155"/>
                        <a:pt x="93" y="159"/>
                        <a:pt x="79" y="159"/>
                      </a:cubicBezTo>
                      <a:cubicBezTo>
                        <a:pt x="65" y="159"/>
                        <a:pt x="52" y="155"/>
                        <a:pt x="40" y="149"/>
                      </a:cubicBezTo>
                      <a:cubicBezTo>
                        <a:pt x="28" y="142"/>
                        <a:pt x="17" y="132"/>
                        <a:pt x="11" y="119"/>
                      </a:cubicBezTo>
                      <a:cubicBezTo>
                        <a:pt x="4" y="106"/>
                        <a:pt x="0" y="94"/>
                        <a:pt x="0" y="80"/>
                      </a:cubicBezTo>
                      <a:cubicBezTo>
                        <a:pt x="0" y="66"/>
                        <a:pt x="4" y="52"/>
                        <a:pt x="11" y="40"/>
                      </a:cubicBezTo>
                      <a:cubicBezTo>
                        <a:pt x="17" y="28"/>
                        <a:pt x="28" y="18"/>
                        <a:pt x="40" y="11"/>
                      </a:cubicBezTo>
                      <a:cubicBezTo>
                        <a:pt x="52" y="4"/>
                        <a:pt x="65" y="0"/>
                        <a:pt x="79" y="0"/>
                      </a:cubicBezTo>
                      <a:cubicBezTo>
                        <a:pt x="80" y="0"/>
                        <a:pt x="80" y="0"/>
                        <a:pt x="81" y="0"/>
                      </a:cubicBezTo>
                      <a:lnTo>
                        <a:pt x="81" y="0"/>
                      </a:lnTo>
                      <a:lnTo>
                        <a:pt x="81" y="0"/>
                      </a:lnTo>
                      <a:cubicBezTo>
                        <a:pt x="94" y="0"/>
                        <a:pt x="108" y="4"/>
                        <a:pt x="120" y="11"/>
                      </a:cubicBezTo>
                      <a:cubicBezTo>
                        <a:pt x="131" y="18"/>
                        <a:pt x="141" y="27"/>
                        <a:pt x="148" y="39"/>
                      </a:cubicBezTo>
                      <a:cubicBezTo>
                        <a:pt x="155" y="50"/>
                        <a:pt x="159" y="65"/>
                        <a:pt x="159" y="78"/>
                      </a:cubicBezTo>
                      <a:cubicBezTo>
                        <a:pt x="159" y="79"/>
                        <a:pt x="159" y="79"/>
                        <a:pt x="159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12225" rIns="90000" bIns="122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2" name="Google Shape;652;p7"/>
                <p:cNvSpPr/>
                <p:nvPr/>
              </p:nvSpPr>
              <p:spPr>
                <a:xfrm>
                  <a:off x="833760" y="96688"/>
                  <a:ext cx="65880" cy="65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83" extrusionOk="0">
                      <a:moveTo>
                        <a:pt x="93" y="183"/>
                      </a:moveTo>
                      <a:lnTo>
                        <a:pt x="93" y="183"/>
                      </a:lnTo>
                      <a:cubicBezTo>
                        <a:pt x="92" y="183"/>
                        <a:pt x="92" y="183"/>
                        <a:pt x="92" y="183"/>
                      </a:cubicBezTo>
                      <a:cubicBezTo>
                        <a:pt x="75" y="183"/>
                        <a:pt x="60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5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8" y="182"/>
                        <a:pt x="93" y="183"/>
                      </a:cubicBezTo>
                      <a:moveTo>
                        <a:pt x="93" y="26"/>
                      </a:moveTo>
                      <a:lnTo>
                        <a:pt x="93" y="26"/>
                      </a:lnTo>
                      <a:cubicBezTo>
                        <a:pt x="92" y="26"/>
                        <a:pt x="92" y="26"/>
                        <a:pt x="92" y="26"/>
                      </a:cubicBez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30"/>
                        <a:pt x="104" y="27"/>
                        <a:pt x="93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3" name="Google Shape;653;p7"/>
              <p:cNvGrpSpPr/>
              <p:nvPr/>
            </p:nvGrpSpPr>
            <p:grpSpPr>
              <a:xfrm>
                <a:off x="1903340" y="265071"/>
                <a:ext cx="84699" cy="85093"/>
                <a:chOff x="1746360" y="252000"/>
                <a:chExt cx="77400" cy="77760"/>
              </a:xfrm>
            </p:grpSpPr>
            <p:sp>
              <p:nvSpPr>
                <p:cNvPr id="654" name="Google Shape;654;p7"/>
                <p:cNvSpPr/>
                <p:nvPr/>
              </p:nvSpPr>
              <p:spPr>
                <a:xfrm>
                  <a:off x="1746360" y="252000"/>
                  <a:ext cx="77400" cy="7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216" extrusionOk="0">
                      <a:moveTo>
                        <a:pt x="215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5" y="0"/>
                      </a:lnTo>
                      <a:lnTo>
                        <a:pt x="215" y="216"/>
                      </a:lnTo>
                      <a:moveTo>
                        <a:pt x="26" y="190"/>
                      </a:moveTo>
                      <a:lnTo>
                        <a:pt x="188" y="190"/>
                      </a:lnTo>
                      <a:lnTo>
                        <a:pt x="188" y="27"/>
                      </a:lnTo>
                      <a:lnTo>
                        <a:pt x="26" y="27"/>
                      </a:lnTo>
                      <a:lnTo>
                        <a:pt x="26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32750" rIns="90000" bIns="327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5" name="Google Shape;655;p7"/>
                <p:cNvSpPr/>
                <p:nvPr/>
              </p:nvSpPr>
              <p:spPr>
                <a:xfrm>
                  <a:off x="1747800" y="253440"/>
                  <a:ext cx="74520" cy="74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" h="208" extrusionOk="0">
                      <a:moveTo>
                        <a:pt x="0" y="190"/>
                      </a:moveTo>
                      <a:lnTo>
                        <a:pt x="188" y="0"/>
                      </a:lnTo>
                      <a:lnTo>
                        <a:pt x="207" y="19"/>
                      </a:lnTo>
                      <a:lnTo>
                        <a:pt x="19" y="208"/>
                      </a:lnTo>
                      <a:lnTo>
                        <a:pt x="0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29875" rIns="90000" bIns="29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6" name="Google Shape;656;p7"/>
              <p:cNvGrpSpPr/>
              <p:nvPr/>
            </p:nvGrpSpPr>
            <p:grpSpPr>
              <a:xfrm>
                <a:off x="796774" y="288321"/>
                <a:ext cx="704015" cy="39002"/>
                <a:chOff x="795849" y="289913"/>
                <a:chExt cx="704015" cy="39002"/>
              </a:xfrm>
            </p:grpSpPr>
            <p:sp>
              <p:nvSpPr>
                <p:cNvPr id="657" name="Google Shape;657;p7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3" h="26" extrusionOk="0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8" name="Google Shape;658;p7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59" name="Google Shape;659;p7"/>
              <p:cNvSpPr/>
              <p:nvPr/>
            </p:nvSpPr>
            <p:spPr>
              <a:xfrm>
                <a:off x="205039" y="200933"/>
                <a:ext cx="115038" cy="106762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71" extrusionOk="0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1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60" name="Google Shape;660;p7"/>
              <p:cNvGrpSpPr/>
              <p:nvPr/>
            </p:nvGrpSpPr>
            <p:grpSpPr>
              <a:xfrm>
                <a:off x="92361" y="91016"/>
                <a:ext cx="339977" cy="326189"/>
                <a:chOff x="91440" y="96475"/>
                <a:chExt cx="310680" cy="298080"/>
              </a:xfrm>
            </p:grpSpPr>
            <p:sp>
              <p:nvSpPr>
                <p:cNvPr id="661" name="Google Shape;661;p7"/>
                <p:cNvSpPr/>
                <p:nvPr/>
              </p:nvSpPr>
              <p:spPr>
                <a:xfrm>
                  <a:off x="91440" y="96475"/>
                  <a:ext cx="298440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828" extrusionOk="0">
                      <a:moveTo>
                        <a:pt x="415" y="828"/>
                      </a:moveTo>
                      <a:lnTo>
                        <a:pt x="415" y="828"/>
                      </a:lnTo>
                      <a:cubicBezTo>
                        <a:pt x="414" y="828"/>
                        <a:pt x="414" y="828"/>
                        <a:pt x="414" y="828"/>
                      </a:cubicBezTo>
                      <a:cubicBezTo>
                        <a:pt x="341" y="828"/>
                        <a:pt x="270" y="809"/>
                        <a:pt x="207" y="773"/>
                      </a:cubicBezTo>
                      <a:cubicBezTo>
                        <a:pt x="144" y="737"/>
                        <a:pt x="91" y="684"/>
                        <a:pt x="55" y="621"/>
                      </a:cubicBezTo>
                      <a:cubicBezTo>
                        <a:pt x="18" y="558"/>
                        <a:pt x="0" y="487"/>
                        <a:pt x="0" y="414"/>
                      </a:cubicBezTo>
                      <a:cubicBezTo>
                        <a:pt x="0" y="341"/>
                        <a:pt x="18" y="270"/>
                        <a:pt x="55" y="207"/>
                      </a:cubicBezTo>
                      <a:cubicBezTo>
                        <a:pt x="91" y="144"/>
                        <a:pt x="144" y="91"/>
                        <a:pt x="207" y="55"/>
                      </a:cubicBezTo>
                      <a:cubicBezTo>
                        <a:pt x="270" y="18"/>
                        <a:pt x="341" y="0"/>
                        <a:pt x="414" y="0"/>
                      </a:cubicBezTo>
                      <a:cubicBezTo>
                        <a:pt x="487" y="0"/>
                        <a:pt x="558" y="18"/>
                        <a:pt x="621" y="55"/>
                      </a:cubicBezTo>
                      <a:cubicBezTo>
                        <a:pt x="684" y="91"/>
                        <a:pt x="737" y="144"/>
                        <a:pt x="773" y="207"/>
                      </a:cubicBezTo>
                      <a:cubicBezTo>
                        <a:pt x="801" y="256"/>
                        <a:pt x="819" y="310"/>
                        <a:pt x="826" y="365"/>
                      </a:cubicBezTo>
                      <a:lnTo>
                        <a:pt x="826" y="365"/>
                      </a:lnTo>
                      <a:cubicBezTo>
                        <a:pt x="826" y="366"/>
                        <a:pt x="826" y="367"/>
                        <a:pt x="826" y="367"/>
                      </a:cubicBezTo>
                      <a:cubicBezTo>
                        <a:pt x="826" y="370"/>
                        <a:pt x="825" y="372"/>
                        <a:pt x="824" y="374"/>
                      </a:cubicBezTo>
                      <a:cubicBezTo>
                        <a:pt x="823" y="376"/>
                        <a:pt x="821" y="377"/>
                        <a:pt x="819" y="379"/>
                      </a:cubicBezTo>
                      <a:cubicBezTo>
                        <a:pt x="818" y="379"/>
                        <a:pt x="816" y="380"/>
                        <a:pt x="814" y="380"/>
                      </a:cubicBezTo>
                      <a:lnTo>
                        <a:pt x="814" y="380"/>
                      </a:lnTo>
                      <a:lnTo>
                        <a:pt x="813" y="380"/>
                      </a:lnTo>
                      <a:cubicBezTo>
                        <a:pt x="810" y="380"/>
                        <a:pt x="808" y="380"/>
                        <a:pt x="806" y="379"/>
                      </a:cubicBezTo>
                      <a:cubicBezTo>
                        <a:pt x="804" y="377"/>
                        <a:pt x="802" y="376"/>
                        <a:pt x="801" y="374"/>
                      </a:cubicBezTo>
                      <a:cubicBezTo>
                        <a:pt x="800" y="372"/>
                        <a:pt x="800" y="370"/>
                        <a:pt x="799" y="369"/>
                      </a:cubicBezTo>
                      <a:lnTo>
                        <a:pt x="799" y="369"/>
                      </a:lnTo>
                      <a:cubicBezTo>
                        <a:pt x="793" y="316"/>
                        <a:pt x="777" y="266"/>
                        <a:pt x="750" y="220"/>
                      </a:cubicBezTo>
                      <a:cubicBezTo>
                        <a:pt x="716" y="161"/>
                        <a:pt x="667" y="112"/>
                        <a:pt x="608" y="78"/>
                      </a:cubicBezTo>
                      <a:cubicBezTo>
                        <a:pt x="549" y="44"/>
                        <a:pt x="482" y="26"/>
                        <a:pt x="414" y="26"/>
                      </a:cubicBezTo>
                      <a:cubicBezTo>
                        <a:pt x="346" y="26"/>
                        <a:pt x="279" y="44"/>
                        <a:pt x="220" y="78"/>
                      </a:cubicBezTo>
                      <a:cubicBezTo>
                        <a:pt x="161" y="112"/>
                        <a:pt x="112" y="161"/>
                        <a:pt x="78" y="220"/>
                      </a:cubicBezTo>
                      <a:cubicBezTo>
                        <a:pt x="44" y="279"/>
                        <a:pt x="26" y="346"/>
                        <a:pt x="26" y="414"/>
                      </a:cubicBezTo>
                      <a:cubicBezTo>
                        <a:pt x="26" y="482"/>
                        <a:pt x="44" y="549"/>
                        <a:pt x="78" y="608"/>
                      </a:cubicBezTo>
                      <a:cubicBezTo>
                        <a:pt x="112" y="667"/>
                        <a:pt x="161" y="716"/>
                        <a:pt x="220" y="750"/>
                      </a:cubicBezTo>
                      <a:cubicBezTo>
                        <a:pt x="279" y="784"/>
                        <a:pt x="346" y="802"/>
                        <a:pt x="414" y="802"/>
                      </a:cubicBezTo>
                      <a:cubicBezTo>
                        <a:pt x="482" y="802"/>
                        <a:pt x="549" y="784"/>
                        <a:pt x="608" y="750"/>
                      </a:cubicBezTo>
                      <a:cubicBezTo>
                        <a:pt x="667" y="716"/>
                        <a:pt x="716" y="667"/>
                        <a:pt x="750" y="608"/>
                      </a:cubicBezTo>
                      <a:cubicBezTo>
                        <a:pt x="784" y="549"/>
                        <a:pt x="802" y="482"/>
                        <a:pt x="802" y="414"/>
                      </a:cubicBezTo>
                      <a:lnTo>
                        <a:pt x="802" y="414"/>
                      </a:lnTo>
                      <a:cubicBezTo>
                        <a:pt x="802" y="412"/>
                        <a:pt x="803" y="410"/>
                        <a:pt x="804" y="408"/>
                      </a:cubicBezTo>
                      <a:cubicBezTo>
                        <a:pt x="805" y="406"/>
                        <a:pt x="807" y="404"/>
                        <a:pt x="809" y="403"/>
                      </a:cubicBezTo>
                      <a:cubicBezTo>
                        <a:pt x="811" y="402"/>
                        <a:pt x="812" y="401"/>
                        <a:pt x="815" y="401"/>
                      </a:cubicBezTo>
                      <a:cubicBezTo>
                        <a:pt x="817" y="401"/>
                        <a:pt x="820" y="402"/>
                        <a:pt x="822" y="403"/>
                      </a:cubicBezTo>
                      <a:cubicBezTo>
                        <a:pt x="824" y="404"/>
                        <a:pt x="826" y="406"/>
                        <a:pt x="827" y="408"/>
                      </a:cubicBezTo>
                      <a:cubicBezTo>
                        <a:pt x="828" y="410"/>
                        <a:pt x="829" y="412"/>
                        <a:pt x="829" y="414"/>
                      </a:cubicBezTo>
                      <a:lnTo>
                        <a:pt x="829" y="414"/>
                      </a:lnTo>
                      <a:lnTo>
                        <a:pt x="829" y="414"/>
                      </a:lnTo>
                      <a:cubicBezTo>
                        <a:pt x="828" y="487"/>
                        <a:pt x="809" y="558"/>
                        <a:pt x="773" y="621"/>
                      </a:cubicBezTo>
                      <a:cubicBezTo>
                        <a:pt x="737" y="684"/>
                        <a:pt x="684" y="736"/>
                        <a:pt x="621" y="773"/>
                      </a:cubicBezTo>
                      <a:cubicBezTo>
                        <a:pt x="558" y="809"/>
                        <a:pt x="487" y="828"/>
                        <a:pt x="415" y="8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2" name="Google Shape;662;p7"/>
                <p:cNvSpPr/>
                <p:nvPr/>
              </p:nvSpPr>
              <p:spPr>
                <a:xfrm>
                  <a:off x="366120" y="210235"/>
                  <a:ext cx="36000" cy="3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99" extrusionOk="0">
                      <a:moveTo>
                        <a:pt x="0" y="53"/>
                      </a:moveTo>
                      <a:lnTo>
                        <a:pt x="0" y="53"/>
                      </a:lnTo>
                      <a:cubicBezTo>
                        <a:pt x="1" y="60"/>
                        <a:pt x="3" y="68"/>
                        <a:pt x="7" y="74"/>
                      </a:cubicBezTo>
                      <a:cubicBezTo>
                        <a:pt x="11" y="82"/>
                        <a:pt x="17" y="87"/>
                        <a:pt x="25" y="92"/>
                      </a:cubicBezTo>
                      <a:cubicBezTo>
                        <a:pt x="33" y="96"/>
                        <a:pt x="41" y="99"/>
                        <a:pt x="50" y="99"/>
                      </a:cubicBezTo>
                      <a:cubicBezTo>
                        <a:pt x="59" y="99"/>
                        <a:pt x="67" y="96"/>
                        <a:pt x="75" y="92"/>
                      </a:cubicBezTo>
                      <a:cubicBezTo>
                        <a:pt x="82" y="87"/>
                        <a:pt x="89" y="81"/>
                        <a:pt x="93" y="74"/>
                      </a:cubicBezTo>
                      <a:cubicBezTo>
                        <a:pt x="97" y="66"/>
                        <a:pt x="100" y="57"/>
                        <a:pt x="100" y="49"/>
                      </a:cubicBezTo>
                      <a:cubicBezTo>
                        <a:pt x="100" y="40"/>
                        <a:pt x="97" y="31"/>
                        <a:pt x="93" y="24"/>
                      </a:cubicBezTo>
                      <a:cubicBezTo>
                        <a:pt x="89" y="16"/>
                        <a:pt x="82" y="10"/>
                        <a:pt x="75" y="6"/>
                      </a:cubicBezTo>
                      <a:cubicBezTo>
                        <a:pt x="67" y="1"/>
                        <a:pt x="59" y="0"/>
                        <a:pt x="50" y="0"/>
                      </a:cubicBezTo>
                      <a:cubicBezTo>
                        <a:pt x="49" y="0"/>
                        <a:pt x="47" y="0"/>
                        <a:pt x="46" y="0"/>
                      </a:cubicBezTo>
                      <a:lnTo>
                        <a:pt x="46" y="0"/>
                      </a:lnTo>
                      <a:cubicBezTo>
                        <a:pt x="39" y="0"/>
                        <a:pt x="31" y="2"/>
                        <a:pt x="25" y="6"/>
                      </a:cubicBezTo>
                      <a:cubicBezTo>
                        <a:pt x="17" y="10"/>
                        <a:pt x="11" y="17"/>
                        <a:pt x="7" y="25"/>
                      </a:cubicBezTo>
                      <a:cubicBezTo>
                        <a:pt x="2" y="32"/>
                        <a:pt x="0" y="41"/>
                        <a:pt x="0" y="50"/>
                      </a:cubicBezTo>
                      <a:cubicBezTo>
                        <a:pt x="0" y="51"/>
                        <a:pt x="0" y="52"/>
                        <a:pt x="0" y="5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63" name="Google Shape;663;p7"/>
              <p:cNvGrpSpPr/>
              <p:nvPr/>
            </p:nvGrpSpPr>
            <p:grpSpPr>
              <a:xfrm>
                <a:off x="489854" y="228429"/>
                <a:ext cx="137094" cy="120548"/>
                <a:chOff x="454680" y="218515"/>
                <a:chExt cx="125280" cy="110160"/>
              </a:xfrm>
            </p:grpSpPr>
            <p:sp>
              <p:nvSpPr>
                <p:cNvPr id="664" name="Google Shape;664;p7"/>
                <p:cNvSpPr/>
                <p:nvPr/>
              </p:nvSpPr>
              <p:spPr>
                <a:xfrm>
                  <a:off x="454680" y="218515"/>
                  <a:ext cx="111960" cy="9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72" extrusionOk="0">
                      <a:moveTo>
                        <a:pt x="298" y="272"/>
                      </a:moveTo>
                      <a:lnTo>
                        <a:pt x="298" y="272"/>
                      </a:lnTo>
                      <a:cubicBezTo>
                        <a:pt x="296" y="272"/>
                        <a:pt x="294" y="271"/>
                        <a:pt x="292" y="270"/>
                      </a:cubicBezTo>
                      <a:cubicBezTo>
                        <a:pt x="290" y="268"/>
                        <a:pt x="288" y="268"/>
                        <a:pt x="287" y="266"/>
                      </a:cubicBezTo>
                      <a:cubicBezTo>
                        <a:pt x="286" y="264"/>
                        <a:pt x="285" y="261"/>
                        <a:pt x="285" y="259"/>
                      </a:cubicBezTo>
                      <a:lnTo>
                        <a:pt x="285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8" y="26"/>
                        <a:pt x="6" y="25"/>
                      </a:cubicBezTo>
                      <a:cubicBezTo>
                        <a:pt x="4" y="24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0"/>
                        <a:pt x="0" y="9"/>
                        <a:pt x="2" y="7"/>
                      </a:cubicBezTo>
                      <a:cubicBezTo>
                        <a:pt x="3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311" y="0"/>
                      </a:lnTo>
                      <a:lnTo>
                        <a:pt x="311" y="259"/>
                      </a:lnTo>
                      <a:lnTo>
                        <a:pt x="311" y="259"/>
                      </a:lnTo>
                      <a:cubicBezTo>
                        <a:pt x="311" y="261"/>
                        <a:pt x="311" y="264"/>
                        <a:pt x="310" y="266"/>
                      </a:cubicBezTo>
                      <a:cubicBezTo>
                        <a:pt x="308" y="268"/>
                        <a:pt x="307" y="268"/>
                        <a:pt x="305" y="270"/>
                      </a:cubicBezTo>
                      <a:cubicBezTo>
                        <a:pt x="303" y="271"/>
                        <a:pt x="300" y="272"/>
                        <a:pt x="298" y="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5" name="Google Shape;665;p7"/>
                <p:cNvSpPr/>
                <p:nvPr/>
              </p:nvSpPr>
              <p:spPr>
                <a:xfrm>
                  <a:off x="544320" y="293035"/>
                  <a:ext cx="35640" cy="3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50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8"/>
                        <a:pt x="74" y="93"/>
                      </a:cubicBezTo>
                      <a:cubicBezTo>
                        <a:pt x="66" y="97"/>
                        <a:pt x="57" y="99"/>
                        <a:pt x="49" y="99"/>
                      </a:cubicBezTo>
                      <a:cubicBezTo>
                        <a:pt x="40" y="99"/>
                        <a:pt x="32" y="97"/>
                        <a:pt x="25" y="93"/>
                      </a:cubicBezTo>
                      <a:cubicBezTo>
                        <a:pt x="17" y="88"/>
                        <a:pt x="10" y="81"/>
                        <a:pt x="6" y="74"/>
                      </a:cubicBezTo>
                      <a:cubicBezTo>
                        <a:pt x="1" y="66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66" name="Google Shape;666;p7"/>
              <p:cNvGrpSpPr/>
              <p:nvPr/>
            </p:nvGrpSpPr>
            <p:grpSpPr>
              <a:xfrm>
                <a:off x="112588" y="1736808"/>
                <a:ext cx="38757" cy="501929"/>
                <a:chOff x="177970" y="1692197"/>
                <a:chExt cx="38757" cy="501929"/>
              </a:xfrm>
            </p:grpSpPr>
            <p:sp>
              <p:nvSpPr>
                <p:cNvPr id="667" name="Google Shape;667;p7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257" extrusionOk="0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8" name="Google Shape;668;p7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69" name="Google Shape;669;p7"/>
              <p:cNvGrpSpPr/>
              <p:nvPr/>
            </p:nvGrpSpPr>
            <p:grpSpPr>
              <a:xfrm>
                <a:off x="115327" y="803854"/>
                <a:ext cx="39148" cy="305201"/>
                <a:chOff x="91453" y="1790561"/>
                <a:chExt cx="39148" cy="305201"/>
              </a:xfrm>
            </p:grpSpPr>
            <p:sp>
              <p:nvSpPr>
                <p:cNvPr id="670" name="Google Shape;670;p7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751" extrusionOk="0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1" name="Google Shape;671;p7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99" extrusionOk="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72" name="Google Shape;672;p7"/>
              <p:cNvSpPr/>
              <p:nvPr/>
            </p:nvSpPr>
            <p:spPr>
              <a:xfrm>
                <a:off x="131371" y="1208618"/>
                <a:ext cx="275602" cy="398510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025" extrusionOk="0">
                    <a:moveTo>
                      <a:pt x="218" y="945"/>
                    </a:moveTo>
                    <a:lnTo>
                      <a:pt x="218" y="945"/>
                    </a:lnTo>
                    <a:lnTo>
                      <a:pt x="217" y="945"/>
                    </a:lnTo>
                    <a:cubicBezTo>
                      <a:pt x="213" y="945"/>
                      <a:pt x="209" y="944"/>
                      <a:pt x="205" y="943"/>
                    </a:cubicBezTo>
                    <a:lnTo>
                      <a:pt x="205" y="943"/>
                    </a:lnTo>
                    <a:cubicBezTo>
                      <a:pt x="205" y="950"/>
                      <a:pt x="206" y="957"/>
                      <a:pt x="210" y="964"/>
                    </a:cubicBezTo>
                    <a:cubicBezTo>
                      <a:pt x="213" y="970"/>
                      <a:pt x="219" y="975"/>
                      <a:pt x="226" y="979"/>
                    </a:cubicBezTo>
                    <a:cubicBezTo>
                      <a:pt x="232" y="983"/>
                      <a:pt x="240" y="985"/>
                      <a:pt x="247" y="985"/>
                    </a:cubicBezTo>
                    <a:lnTo>
                      <a:pt x="247" y="985"/>
                    </a:lnTo>
                    <a:lnTo>
                      <a:pt x="270" y="985"/>
                    </a:lnTo>
                    <a:lnTo>
                      <a:pt x="270" y="993"/>
                    </a:lnTo>
                    <a:lnTo>
                      <a:pt x="270" y="993"/>
                    </a:lnTo>
                    <a:lnTo>
                      <a:pt x="270" y="993"/>
                    </a:lnTo>
                    <a:cubicBezTo>
                      <a:pt x="270" y="999"/>
                      <a:pt x="271" y="1004"/>
                      <a:pt x="274" y="1009"/>
                    </a:cubicBezTo>
                    <a:cubicBezTo>
                      <a:pt x="277" y="1014"/>
                      <a:pt x="281" y="1018"/>
                      <a:pt x="286" y="1021"/>
                    </a:cubicBezTo>
                    <a:cubicBezTo>
                      <a:pt x="291" y="1024"/>
                      <a:pt x="296" y="1025"/>
                      <a:pt x="302" y="1025"/>
                    </a:cubicBezTo>
                    <a:lnTo>
                      <a:pt x="403" y="1025"/>
                    </a:lnTo>
                    <a:lnTo>
                      <a:pt x="403" y="1025"/>
                    </a:lnTo>
                    <a:cubicBezTo>
                      <a:pt x="409" y="1025"/>
                      <a:pt x="415" y="1023"/>
                      <a:pt x="419" y="1021"/>
                    </a:cubicBezTo>
                    <a:cubicBezTo>
                      <a:pt x="424" y="1017"/>
                      <a:pt x="428" y="1014"/>
                      <a:pt x="431" y="1009"/>
                    </a:cubicBezTo>
                    <a:cubicBezTo>
                      <a:pt x="434" y="1004"/>
                      <a:pt x="435" y="999"/>
                      <a:pt x="435" y="993"/>
                    </a:cubicBezTo>
                    <a:lnTo>
                      <a:pt x="435" y="985"/>
                    </a:lnTo>
                    <a:lnTo>
                      <a:pt x="458" y="985"/>
                    </a:lnTo>
                    <a:lnTo>
                      <a:pt x="458" y="985"/>
                    </a:lnTo>
                    <a:lnTo>
                      <a:pt x="458" y="985"/>
                    </a:lnTo>
                    <a:cubicBezTo>
                      <a:pt x="465" y="985"/>
                      <a:pt x="472" y="983"/>
                      <a:pt x="479" y="979"/>
                    </a:cubicBezTo>
                    <a:cubicBezTo>
                      <a:pt x="485" y="975"/>
                      <a:pt x="491" y="970"/>
                      <a:pt x="495" y="964"/>
                    </a:cubicBezTo>
                    <a:cubicBezTo>
                      <a:pt x="498" y="957"/>
                      <a:pt x="500" y="950"/>
                      <a:pt x="500" y="943"/>
                    </a:cubicBezTo>
                    <a:lnTo>
                      <a:pt x="500" y="943"/>
                    </a:lnTo>
                    <a:cubicBezTo>
                      <a:pt x="496" y="944"/>
                      <a:pt x="492" y="945"/>
                      <a:pt x="488" y="945"/>
                    </a:cubicBezTo>
                    <a:cubicBezTo>
                      <a:pt x="487" y="945"/>
                      <a:pt x="487" y="945"/>
                      <a:pt x="487" y="945"/>
                    </a:cubicBezTo>
                    <a:lnTo>
                      <a:pt x="218" y="945"/>
                    </a:lnTo>
                    <a:moveTo>
                      <a:pt x="205" y="908"/>
                    </a:moveTo>
                    <a:lnTo>
                      <a:pt x="500" y="908"/>
                    </a:lnTo>
                    <a:lnTo>
                      <a:pt x="500" y="866"/>
                    </a:lnTo>
                    <a:lnTo>
                      <a:pt x="205" y="866"/>
                    </a:lnTo>
                    <a:lnTo>
                      <a:pt x="205" y="908"/>
                    </a:lnTo>
                    <a:moveTo>
                      <a:pt x="205" y="824"/>
                    </a:moveTo>
                    <a:lnTo>
                      <a:pt x="500" y="824"/>
                    </a:lnTo>
                    <a:lnTo>
                      <a:pt x="500" y="781"/>
                    </a:lnTo>
                    <a:lnTo>
                      <a:pt x="205" y="781"/>
                    </a:lnTo>
                    <a:lnTo>
                      <a:pt x="205" y="824"/>
                    </a:lnTo>
                    <a:moveTo>
                      <a:pt x="363" y="546"/>
                    </a:moveTo>
                    <a:lnTo>
                      <a:pt x="352" y="553"/>
                    </a:lnTo>
                    <a:lnTo>
                      <a:pt x="295" y="519"/>
                    </a:lnTo>
                    <a:lnTo>
                      <a:pt x="352" y="709"/>
                    </a:lnTo>
                    <a:lnTo>
                      <a:pt x="408" y="519"/>
                    </a:lnTo>
                    <a:lnTo>
                      <a:pt x="363" y="546"/>
                    </a:lnTo>
                    <a:moveTo>
                      <a:pt x="602" y="104"/>
                    </a:moveTo>
                    <a:lnTo>
                      <a:pt x="602" y="104"/>
                    </a:lnTo>
                    <a:cubicBezTo>
                      <a:pt x="580" y="82"/>
                      <a:pt x="555" y="63"/>
                      <a:pt x="529" y="48"/>
                    </a:cubicBezTo>
                    <a:cubicBezTo>
                      <a:pt x="475" y="17"/>
                      <a:pt x="414" y="0"/>
                      <a:pt x="353" y="0"/>
                    </a:cubicBezTo>
                    <a:lnTo>
                      <a:pt x="353" y="0"/>
                    </a:lnTo>
                    <a:lnTo>
                      <a:pt x="353" y="0"/>
                    </a:lnTo>
                    <a:cubicBezTo>
                      <a:pt x="352" y="0"/>
                      <a:pt x="351" y="0"/>
                      <a:pt x="350" y="0"/>
                    </a:cubicBezTo>
                    <a:cubicBezTo>
                      <a:pt x="338" y="0"/>
                      <a:pt x="325" y="1"/>
                      <a:pt x="313" y="3"/>
                    </a:cubicBezTo>
                    <a:lnTo>
                      <a:pt x="313" y="3"/>
                    </a:lnTo>
                    <a:cubicBezTo>
                      <a:pt x="265" y="8"/>
                      <a:pt x="219" y="22"/>
                      <a:pt x="177" y="47"/>
                    </a:cubicBezTo>
                    <a:cubicBezTo>
                      <a:pt x="123" y="78"/>
                      <a:pt x="79" y="123"/>
                      <a:pt x="48" y="177"/>
                    </a:cubicBezTo>
                    <a:cubicBezTo>
                      <a:pt x="24" y="217"/>
                      <a:pt x="9" y="262"/>
                      <a:pt x="3" y="308"/>
                    </a:cubicBezTo>
                    <a:lnTo>
                      <a:pt x="3" y="308"/>
                    </a:lnTo>
                    <a:cubicBezTo>
                      <a:pt x="1" y="322"/>
                      <a:pt x="0" y="337"/>
                      <a:pt x="0" y="352"/>
                    </a:cubicBezTo>
                    <a:lnTo>
                      <a:pt x="0" y="352"/>
                    </a:lnTo>
                    <a:lnTo>
                      <a:pt x="0" y="352"/>
                    </a:lnTo>
                    <a:cubicBezTo>
                      <a:pt x="0" y="414"/>
                      <a:pt x="17" y="475"/>
                      <a:pt x="48" y="528"/>
                    </a:cubicBezTo>
                    <a:cubicBezTo>
                      <a:pt x="73" y="571"/>
                      <a:pt x="106" y="609"/>
                      <a:pt x="147" y="638"/>
                    </a:cubicBezTo>
                    <a:lnTo>
                      <a:pt x="147" y="638"/>
                    </a:lnTo>
                    <a:cubicBezTo>
                      <a:pt x="180" y="662"/>
                      <a:pt x="208" y="693"/>
                      <a:pt x="228" y="728"/>
                    </a:cubicBezTo>
                    <a:cubicBezTo>
                      <a:pt x="231" y="733"/>
                      <a:pt x="234" y="738"/>
                      <a:pt x="237" y="744"/>
                    </a:cubicBezTo>
                    <a:lnTo>
                      <a:pt x="316" y="744"/>
                    </a:lnTo>
                    <a:lnTo>
                      <a:pt x="221" y="418"/>
                    </a:lnTo>
                    <a:lnTo>
                      <a:pt x="353" y="498"/>
                    </a:lnTo>
                    <a:lnTo>
                      <a:pt x="485" y="418"/>
                    </a:lnTo>
                    <a:lnTo>
                      <a:pt x="390" y="744"/>
                    </a:lnTo>
                    <a:lnTo>
                      <a:pt x="469" y="744"/>
                    </a:lnTo>
                    <a:lnTo>
                      <a:pt x="469" y="744"/>
                    </a:lnTo>
                    <a:cubicBezTo>
                      <a:pt x="472" y="739"/>
                      <a:pt x="474" y="733"/>
                      <a:pt x="477" y="728"/>
                    </a:cubicBezTo>
                    <a:cubicBezTo>
                      <a:pt x="499" y="692"/>
                      <a:pt x="527" y="660"/>
                      <a:pt x="561" y="635"/>
                    </a:cubicBezTo>
                    <a:lnTo>
                      <a:pt x="561" y="635"/>
                    </a:lnTo>
                    <a:cubicBezTo>
                      <a:pt x="600" y="606"/>
                      <a:pt x="633" y="570"/>
                      <a:pt x="657" y="528"/>
                    </a:cubicBezTo>
                    <a:cubicBezTo>
                      <a:pt x="688" y="474"/>
                      <a:pt x="704" y="414"/>
                      <a:pt x="704" y="352"/>
                    </a:cubicBezTo>
                    <a:cubicBezTo>
                      <a:pt x="704" y="290"/>
                      <a:pt x="688" y="230"/>
                      <a:pt x="657" y="176"/>
                    </a:cubicBezTo>
                    <a:cubicBezTo>
                      <a:pt x="642" y="150"/>
                      <a:pt x="623" y="126"/>
                      <a:pt x="602" y="1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73" name="Google Shape;673;p7"/>
              <p:cNvGrpSpPr/>
              <p:nvPr/>
            </p:nvGrpSpPr>
            <p:grpSpPr>
              <a:xfrm>
                <a:off x="315837" y="1942919"/>
                <a:ext cx="71641" cy="172234"/>
                <a:chOff x="976764" y="1211531"/>
                <a:chExt cx="71641" cy="172234"/>
              </a:xfrm>
            </p:grpSpPr>
            <p:sp>
              <p:nvSpPr>
                <p:cNvPr id="674" name="Google Shape;674;p7"/>
                <p:cNvSpPr/>
                <p:nvPr/>
              </p:nvSpPr>
              <p:spPr>
                <a:xfrm>
                  <a:off x="977155" y="1312616"/>
                  <a:ext cx="71249" cy="71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" h="183" extrusionOk="0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9"/>
                        <a:pt x="46" y="171"/>
                      </a:cubicBezTo>
                      <a:cubicBezTo>
                        <a:pt x="32" y="163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4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1"/>
                      </a:lnTo>
                      <a:lnTo>
                        <a:pt x="182" y="91"/>
                      </a:lnTo>
                      <a:cubicBezTo>
                        <a:pt x="182" y="107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7"/>
                      </a:moveTo>
                      <a:lnTo>
                        <a:pt x="91" y="27"/>
                      </a:lnTo>
                      <a:cubicBezTo>
                        <a:pt x="80" y="27"/>
                        <a:pt x="69" y="29"/>
                        <a:pt x="59" y="35"/>
                      </a:cubicBezTo>
                      <a:cubicBezTo>
                        <a:pt x="49" y="40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9" y="153"/>
                        <a:pt x="79" y="156"/>
                        <a:pt x="91" y="156"/>
                      </a:cubicBezTo>
                      <a:cubicBezTo>
                        <a:pt x="102" y="156"/>
                        <a:pt x="114" y="153"/>
                        <a:pt x="124" y="148"/>
                      </a:cubicBezTo>
                      <a:cubicBezTo>
                        <a:pt x="133" y="142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1"/>
                      </a:cubicBezTo>
                      <a:lnTo>
                        <a:pt x="156" y="91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0"/>
                        <a:pt x="124" y="35"/>
                      </a:cubicBezTo>
                      <a:cubicBezTo>
                        <a:pt x="114" y="29"/>
                        <a:pt x="103" y="27"/>
                        <a:pt x="91" y="2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5" name="Google Shape;675;p7"/>
                <p:cNvSpPr/>
                <p:nvPr/>
              </p:nvSpPr>
              <p:spPr>
                <a:xfrm>
                  <a:off x="976764" y="1211531"/>
                  <a:ext cx="71641" cy="71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83" extrusionOk="0">
                      <a:moveTo>
                        <a:pt x="92" y="183"/>
                      </a:moveTo>
                      <a:lnTo>
                        <a:pt x="92" y="183"/>
                      </a:lnTo>
                      <a:lnTo>
                        <a:pt x="92" y="183"/>
                      </a:lnTo>
                      <a:cubicBezTo>
                        <a:pt x="76" y="183"/>
                        <a:pt x="60" y="178"/>
                        <a:pt x="46" y="170"/>
                      </a:cubicBezTo>
                      <a:cubicBezTo>
                        <a:pt x="32" y="162"/>
                        <a:pt x="21" y="151"/>
                        <a:pt x="13" y="137"/>
                      </a:cubicBezTo>
                      <a:cubicBezTo>
                        <a:pt x="5" y="123"/>
                        <a:pt x="0" y="107"/>
                        <a:pt x="0" y="91"/>
                      </a:cubicBezTo>
                      <a:cubicBezTo>
                        <a:pt x="0" y="75"/>
                        <a:pt x="5" y="59"/>
                        <a:pt x="13" y="45"/>
                      </a:cubicBezTo>
                      <a:cubicBezTo>
                        <a:pt x="21" y="31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4" y="4"/>
                        <a:pt x="138" y="12"/>
                      </a:cubicBezTo>
                      <a:cubicBezTo>
                        <a:pt x="152" y="20"/>
                        <a:pt x="163" y="31"/>
                        <a:pt x="171" y="45"/>
                      </a:cubicBezTo>
                      <a:cubicBezTo>
                        <a:pt x="179" y="59"/>
                        <a:pt x="183" y="75"/>
                        <a:pt x="183" y="91"/>
                      </a:cubicBezTo>
                      <a:lnTo>
                        <a:pt x="183" y="91"/>
                      </a:lnTo>
                      <a:lnTo>
                        <a:pt x="183" y="91"/>
                      </a:lnTo>
                      <a:cubicBezTo>
                        <a:pt x="183" y="107"/>
                        <a:pt x="179" y="123"/>
                        <a:pt x="171" y="137"/>
                      </a:cubicBezTo>
                      <a:cubicBezTo>
                        <a:pt x="163" y="151"/>
                        <a:pt x="152" y="162"/>
                        <a:pt x="138" y="170"/>
                      </a:cubicBezTo>
                      <a:cubicBezTo>
                        <a:pt x="124" y="178"/>
                        <a:pt x="108" y="183"/>
                        <a:pt x="92" y="183"/>
                      </a:cubicBezTo>
                      <a:moveTo>
                        <a:pt x="92" y="26"/>
                      </a:moveTo>
                      <a:lnTo>
                        <a:pt x="92" y="26"/>
                      </a:lnTo>
                      <a:lnTo>
                        <a:pt x="92" y="26"/>
                      </a:lnTo>
                      <a:cubicBezTo>
                        <a:pt x="81" y="26"/>
                        <a:pt x="68" y="29"/>
                        <a:pt x="59" y="35"/>
                      </a:cubicBezTo>
                      <a:cubicBezTo>
                        <a:pt x="49" y="41"/>
                        <a:pt x="41" y="49"/>
                        <a:pt x="36" y="59"/>
                      </a:cubicBezTo>
                      <a:cubicBezTo>
                        <a:pt x="30" y="69"/>
                        <a:pt x="27" y="79"/>
                        <a:pt x="27" y="91"/>
                      </a:cubicBezTo>
                      <a:cubicBezTo>
                        <a:pt x="27" y="102"/>
                        <a:pt x="30" y="114"/>
                        <a:pt x="36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8" y="153"/>
                        <a:pt x="81" y="157"/>
                        <a:pt x="92" y="157"/>
                      </a:cubicBezTo>
                      <a:cubicBezTo>
                        <a:pt x="103" y="157"/>
                        <a:pt x="114" y="153"/>
                        <a:pt x="124" y="148"/>
                      </a:cubicBezTo>
                      <a:cubicBezTo>
                        <a:pt x="133" y="142"/>
                        <a:pt x="142" y="134"/>
                        <a:pt x="148" y="124"/>
                      </a:cubicBezTo>
                      <a:cubicBezTo>
                        <a:pt x="153" y="114"/>
                        <a:pt x="157" y="103"/>
                        <a:pt x="157" y="91"/>
                      </a:cubicBezTo>
                      <a:lnTo>
                        <a:pt x="157" y="91"/>
                      </a:lnTo>
                      <a:lnTo>
                        <a:pt x="157" y="91"/>
                      </a:lnTo>
                      <a:lnTo>
                        <a:pt x="157" y="91"/>
                      </a:lnTo>
                      <a:cubicBezTo>
                        <a:pt x="157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5" y="35"/>
                      </a:cubicBezTo>
                      <a:cubicBezTo>
                        <a:pt x="115" y="29"/>
                        <a:pt x="104" y="26"/>
                        <a:pt x="92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6" name="Google Shape;676;p7"/>
              <p:cNvGrpSpPr/>
              <p:nvPr/>
            </p:nvGrpSpPr>
            <p:grpSpPr>
              <a:xfrm>
                <a:off x="264977" y="1736808"/>
                <a:ext cx="168336" cy="447498"/>
                <a:chOff x="367409" y="1784362"/>
                <a:chExt cx="168336" cy="447498"/>
              </a:xfrm>
            </p:grpSpPr>
            <p:sp>
              <p:nvSpPr>
                <p:cNvPr id="677" name="Google Shape;677;p7"/>
                <p:cNvSpPr/>
                <p:nvPr/>
              </p:nvSpPr>
              <p:spPr>
                <a:xfrm>
                  <a:off x="367409" y="1784362"/>
                  <a:ext cx="155026" cy="433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1114" extrusionOk="0">
                      <a:moveTo>
                        <a:pt x="383" y="1114"/>
                      </a:moveTo>
                      <a:lnTo>
                        <a:pt x="0" y="1114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4" y="0"/>
                      </a:cubicBezTo>
                      <a:cubicBezTo>
                        <a:pt x="16" y="0"/>
                        <a:pt x="18" y="1"/>
                        <a:pt x="20" y="2"/>
                      </a:cubicBezTo>
                      <a:cubicBezTo>
                        <a:pt x="22" y="3"/>
                        <a:pt x="24" y="5"/>
                        <a:pt x="25" y="7"/>
                      </a:cubicBezTo>
                      <a:cubicBezTo>
                        <a:pt x="26" y="9"/>
                        <a:pt x="27" y="11"/>
                        <a:pt x="27" y="13"/>
                      </a:cubicBezTo>
                      <a:lnTo>
                        <a:pt x="27" y="13"/>
                      </a:lnTo>
                      <a:lnTo>
                        <a:pt x="27" y="1089"/>
                      </a:lnTo>
                      <a:lnTo>
                        <a:pt x="383" y="1089"/>
                      </a:lnTo>
                      <a:lnTo>
                        <a:pt x="383" y="1089"/>
                      </a:lnTo>
                      <a:cubicBezTo>
                        <a:pt x="385" y="1089"/>
                        <a:pt x="387" y="1090"/>
                        <a:pt x="389" y="1091"/>
                      </a:cubicBezTo>
                      <a:cubicBezTo>
                        <a:pt x="391" y="1092"/>
                        <a:pt x="393" y="1094"/>
                        <a:pt x="394" y="1096"/>
                      </a:cubicBezTo>
                      <a:cubicBezTo>
                        <a:pt x="395" y="1098"/>
                        <a:pt x="396" y="1100"/>
                        <a:pt x="396" y="1102"/>
                      </a:cubicBezTo>
                      <a:lnTo>
                        <a:pt x="396" y="1102"/>
                      </a:lnTo>
                      <a:cubicBezTo>
                        <a:pt x="396" y="1104"/>
                        <a:pt x="395" y="1106"/>
                        <a:pt x="394" y="1108"/>
                      </a:cubicBezTo>
                      <a:cubicBezTo>
                        <a:pt x="393" y="1110"/>
                        <a:pt x="392" y="1111"/>
                        <a:pt x="390" y="1112"/>
                      </a:cubicBezTo>
                      <a:cubicBezTo>
                        <a:pt x="388" y="1114"/>
                        <a:pt x="385" y="1114"/>
                        <a:pt x="383" y="1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8" name="Google Shape;678;p7"/>
                <p:cNvSpPr/>
                <p:nvPr/>
              </p:nvSpPr>
              <p:spPr>
                <a:xfrm>
                  <a:off x="496989" y="2193369"/>
                  <a:ext cx="38757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1" y="88"/>
                        <a:pt x="74" y="92"/>
                      </a:cubicBezTo>
                      <a:cubicBezTo>
                        <a:pt x="66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49"/>
                      </a:cubicBezTo>
                      <a:cubicBezTo>
                        <a:pt x="0" y="40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4"/>
                      </a:cubicBezTo>
                      <a:cubicBezTo>
                        <a:pt x="97" y="32"/>
                        <a:pt x="99" y="40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79" name="Google Shape;679;p7"/>
              <p:cNvSpPr/>
              <p:nvPr/>
            </p:nvSpPr>
            <p:spPr>
              <a:xfrm>
                <a:off x="233352" y="1675079"/>
                <a:ext cx="71641" cy="71149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92" y="183"/>
                    </a:moveTo>
                    <a:lnTo>
                      <a:pt x="92" y="183"/>
                    </a:lnTo>
                    <a:cubicBezTo>
                      <a:pt x="91" y="183"/>
                      <a:pt x="91" y="183"/>
                      <a:pt x="91" y="183"/>
                    </a:cubicBezTo>
                    <a:cubicBezTo>
                      <a:pt x="75" y="183"/>
                      <a:pt x="59" y="179"/>
                      <a:pt x="46" y="171"/>
                    </a:cubicBezTo>
                    <a:cubicBezTo>
                      <a:pt x="32" y="163"/>
                      <a:pt x="20" y="150"/>
                      <a:pt x="12" y="137"/>
                    </a:cubicBezTo>
                    <a:cubicBezTo>
                      <a:pt x="4" y="123"/>
                      <a:pt x="0" y="108"/>
                      <a:pt x="0" y="92"/>
                    </a:cubicBezTo>
                    <a:cubicBezTo>
                      <a:pt x="0" y="76"/>
                      <a:pt x="4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6"/>
                      <a:pt x="183" y="92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9" y="123"/>
                      <a:pt x="171" y="137"/>
                    </a:cubicBezTo>
                    <a:cubicBezTo>
                      <a:pt x="163" y="150"/>
                      <a:pt x="151" y="163"/>
                      <a:pt x="137" y="171"/>
                    </a:cubicBezTo>
                    <a:cubicBezTo>
                      <a:pt x="123" y="179"/>
                      <a:pt x="108" y="183"/>
                      <a:pt x="92" y="183"/>
                    </a:cubicBezTo>
                    <a:moveTo>
                      <a:pt x="92" y="27"/>
                    </a:moveTo>
                    <a:lnTo>
                      <a:pt x="92" y="27"/>
                    </a:lnTo>
                    <a:cubicBezTo>
                      <a:pt x="91" y="27"/>
                      <a:pt x="91" y="27"/>
                      <a:pt x="91" y="27"/>
                    </a:cubicBezTo>
                    <a:cubicBezTo>
                      <a:pt x="80" y="27"/>
                      <a:pt x="69" y="30"/>
                      <a:pt x="59" y="36"/>
                    </a:cubicBezTo>
                    <a:cubicBezTo>
                      <a:pt x="49" y="41"/>
                      <a:pt x="41" y="49"/>
                      <a:pt x="35" y="59"/>
                    </a:cubicBezTo>
                    <a:cubicBezTo>
                      <a:pt x="29" y="68"/>
                      <a:pt x="26" y="81"/>
                      <a:pt x="26" y="92"/>
                    </a:cubicBezTo>
                    <a:cubicBezTo>
                      <a:pt x="26" y="103"/>
                      <a:pt x="29" y="115"/>
                      <a:pt x="35" y="125"/>
                    </a:cubicBezTo>
                    <a:cubicBezTo>
                      <a:pt x="41" y="134"/>
                      <a:pt x="49" y="142"/>
                      <a:pt x="59" y="148"/>
                    </a:cubicBezTo>
                    <a:cubicBezTo>
                      <a:pt x="69" y="153"/>
                      <a:pt x="79" y="157"/>
                      <a:pt x="91" y="157"/>
                    </a:cubicBezTo>
                    <a:cubicBezTo>
                      <a:pt x="102" y="157"/>
                      <a:pt x="114" y="153"/>
                      <a:pt x="124" y="148"/>
                    </a:cubicBezTo>
                    <a:cubicBezTo>
                      <a:pt x="134" y="142"/>
                      <a:pt x="142" y="134"/>
                      <a:pt x="148" y="125"/>
                    </a:cubicBezTo>
                    <a:cubicBezTo>
                      <a:pt x="153" y="115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2"/>
                    </a:lnTo>
                    <a:cubicBezTo>
                      <a:pt x="156" y="81"/>
                      <a:pt x="153" y="68"/>
                      <a:pt x="148" y="59"/>
                    </a:cubicBezTo>
                    <a:cubicBezTo>
                      <a:pt x="142" y="49"/>
                      <a:pt x="134" y="41"/>
                      <a:pt x="124" y="36"/>
                    </a:cubicBezTo>
                    <a:cubicBezTo>
                      <a:pt x="114" y="30"/>
                      <a:pt x="103" y="27"/>
                      <a:pt x="92" y="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80" name="Google Shape;680;p7"/>
              <p:cNvGrpSpPr/>
              <p:nvPr/>
            </p:nvGrpSpPr>
            <p:grpSpPr>
              <a:xfrm>
                <a:off x="710862" y="219494"/>
                <a:ext cx="2072559" cy="228600"/>
                <a:chOff x="709937" y="221086"/>
                <a:chExt cx="2072559" cy="228600"/>
              </a:xfrm>
            </p:grpSpPr>
            <p:grpSp>
              <p:nvGrpSpPr>
                <p:cNvPr id="681" name="Google Shape;681;p7"/>
                <p:cNvGrpSpPr/>
                <p:nvPr/>
              </p:nvGrpSpPr>
              <p:grpSpPr>
                <a:xfrm>
                  <a:off x="724500" y="221086"/>
                  <a:ext cx="2057996" cy="228600"/>
                  <a:chOff x="724500" y="221086"/>
                  <a:chExt cx="2057996" cy="228600"/>
                </a:xfrm>
              </p:grpSpPr>
              <p:grpSp>
                <p:nvGrpSpPr>
                  <p:cNvPr id="682" name="Google Shape;682;p7"/>
                  <p:cNvGrpSpPr/>
                  <p:nvPr/>
                </p:nvGrpSpPr>
                <p:grpSpPr>
                  <a:xfrm>
                    <a:off x="724500" y="221086"/>
                    <a:ext cx="2043029" cy="228600"/>
                    <a:chOff x="669951" y="210350"/>
                    <a:chExt cx="1866973" cy="208900"/>
                  </a:xfrm>
                </p:grpSpPr>
                <p:sp>
                  <p:nvSpPr>
                    <p:cNvPr id="683" name="Google Shape;683;p7"/>
                    <p:cNvSpPr/>
                    <p:nvPr/>
                  </p:nvSpPr>
                  <p:spPr>
                    <a:xfrm>
                      <a:off x="669951" y="210350"/>
                      <a:ext cx="1866973" cy="2089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86" h="803" extrusionOk="0">
                          <a:moveTo>
                            <a:pt x="5173" y="803"/>
                          </a:moveTo>
                          <a:lnTo>
                            <a:pt x="5173" y="803"/>
                          </a:lnTo>
                          <a:cubicBezTo>
                            <a:pt x="5170" y="803"/>
                            <a:pt x="5169" y="803"/>
                            <a:pt x="5166" y="801"/>
                          </a:cubicBezTo>
                          <a:cubicBezTo>
                            <a:pt x="5165" y="800"/>
                            <a:pt x="5162" y="799"/>
                            <a:pt x="5161" y="797"/>
                          </a:cubicBezTo>
                          <a:cubicBezTo>
                            <a:pt x="5160" y="795"/>
                            <a:pt x="5159" y="792"/>
                            <a:pt x="5159" y="790"/>
                          </a:cubicBezTo>
                          <a:lnTo>
                            <a:pt x="5159" y="27"/>
                          </a:lnTo>
                          <a:lnTo>
                            <a:pt x="26" y="27"/>
                          </a:lnTo>
                          <a:lnTo>
                            <a:pt x="26" y="669"/>
                          </a:lnTo>
                          <a:lnTo>
                            <a:pt x="26" y="669"/>
                          </a:lnTo>
                          <a:cubicBezTo>
                            <a:pt x="26" y="671"/>
                            <a:pt x="25" y="673"/>
                            <a:pt x="24" y="675"/>
                          </a:cubicBezTo>
                          <a:cubicBezTo>
                            <a:pt x="22" y="677"/>
                            <a:pt x="22" y="679"/>
                            <a:pt x="20" y="680"/>
                          </a:cubicBezTo>
                          <a:cubicBezTo>
                            <a:pt x="17" y="681"/>
                            <a:pt x="15" y="682"/>
                            <a:pt x="13" y="682"/>
                          </a:cubicBezTo>
                          <a:cubicBezTo>
                            <a:pt x="11" y="682"/>
                            <a:pt x="8" y="681"/>
                            <a:pt x="6" y="680"/>
                          </a:cubicBezTo>
                          <a:cubicBezTo>
                            <a:pt x="4" y="679"/>
                            <a:pt x="2" y="677"/>
                            <a:pt x="1" y="675"/>
                          </a:cubicBezTo>
                          <a:cubicBezTo>
                            <a:pt x="-1" y="673"/>
                            <a:pt x="0" y="671"/>
                            <a:pt x="0" y="669"/>
                          </a:cubicBezTo>
                          <a:lnTo>
                            <a:pt x="0" y="0"/>
                          </a:lnTo>
                          <a:lnTo>
                            <a:pt x="5186" y="0"/>
                          </a:lnTo>
                          <a:lnTo>
                            <a:pt x="5186" y="790"/>
                          </a:lnTo>
                          <a:lnTo>
                            <a:pt x="5186" y="790"/>
                          </a:lnTo>
                          <a:cubicBezTo>
                            <a:pt x="5186" y="792"/>
                            <a:pt x="5185" y="795"/>
                            <a:pt x="5184" y="797"/>
                          </a:cubicBezTo>
                          <a:cubicBezTo>
                            <a:pt x="5183" y="799"/>
                            <a:pt x="5181" y="800"/>
                            <a:pt x="5179" y="802"/>
                          </a:cubicBezTo>
                          <a:cubicBezTo>
                            <a:pt x="5177" y="803"/>
                            <a:pt x="5175" y="803"/>
                            <a:pt x="5173" y="803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0000" tIns="45000" rIns="90000" bIns="45000" anchor="ctr" anchorCtr="1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684" name="Google Shape;684;p7"/>
                    <p:cNvSpPr/>
                    <p:nvPr/>
                  </p:nvSpPr>
                  <p:spPr>
                    <a:xfrm>
                      <a:off x="1519555" y="215647"/>
                      <a:ext cx="9720" cy="1688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" h="649" extrusionOk="0">
                          <a:moveTo>
                            <a:pt x="13" y="649"/>
                          </a:moveTo>
                          <a:lnTo>
                            <a:pt x="13" y="649"/>
                          </a:lnTo>
                          <a:cubicBezTo>
                            <a:pt x="11" y="649"/>
                            <a:pt x="9" y="648"/>
                            <a:pt x="7" y="647"/>
                          </a:cubicBezTo>
                          <a:cubicBezTo>
                            <a:pt x="5" y="646"/>
                            <a:pt x="3" y="644"/>
                            <a:pt x="2" y="642"/>
                          </a:cubicBezTo>
                          <a:cubicBezTo>
                            <a:pt x="1" y="640"/>
                            <a:pt x="0" y="638"/>
                            <a:pt x="0" y="635"/>
                          </a:cubicBezTo>
                          <a:lnTo>
                            <a:pt x="0" y="13"/>
                          </a:lnTo>
                          <a:lnTo>
                            <a:pt x="0" y="13"/>
                          </a:lnTo>
                          <a:cubicBezTo>
                            <a:pt x="0" y="11"/>
                            <a:pt x="1" y="9"/>
                            <a:pt x="2" y="7"/>
                          </a:cubicBezTo>
                          <a:cubicBezTo>
                            <a:pt x="3" y="5"/>
                            <a:pt x="5" y="3"/>
                            <a:pt x="7" y="2"/>
                          </a:cubicBezTo>
                          <a:cubicBezTo>
                            <a:pt x="9" y="1"/>
                            <a:pt x="11" y="0"/>
                            <a:pt x="13" y="0"/>
                          </a:cubicBezTo>
                          <a:lnTo>
                            <a:pt x="13" y="0"/>
                          </a:lnTo>
                          <a:cubicBezTo>
                            <a:pt x="16" y="0"/>
                            <a:pt x="18" y="1"/>
                            <a:pt x="20" y="2"/>
                          </a:cubicBezTo>
                          <a:cubicBezTo>
                            <a:pt x="22" y="3"/>
                            <a:pt x="24" y="5"/>
                            <a:pt x="25" y="7"/>
                          </a:cubicBezTo>
                          <a:cubicBezTo>
                            <a:pt x="26" y="9"/>
                            <a:pt x="27" y="11"/>
                            <a:pt x="27" y="13"/>
                          </a:cubicBezTo>
                          <a:lnTo>
                            <a:pt x="27" y="13"/>
                          </a:lnTo>
                          <a:lnTo>
                            <a:pt x="27" y="635"/>
                          </a:lnTo>
                          <a:lnTo>
                            <a:pt x="27" y="635"/>
                          </a:lnTo>
                          <a:cubicBezTo>
                            <a:pt x="27" y="638"/>
                            <a:pt x="26" y="640"/>
                            <a:pt x="25" y="642"/>
                          </a:cubicBezTo>
                          <a:cubicBezTo>
                            <a:pt x="24" y="644"/>
                            <a:pt x="22" y="646"/>
                            <a:pt x="20" y="647"/>
                          </a:cubicBezTo>
                          <a:cubicBezTo>
                            <a:pt x="18" y="648"/>
                            <a:pt x="16" y="649"/>
                            <a:pt x="13" y="649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0000" tIns="45000" rIns="90000" bIns="45000" anchor="ctr" anchorCtr="1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685" name="Google Shape;685;p7"/>
                    <p:cNvSpPr/>
                    <p:nvPr/>
                  </p:nvSpPr>
                  <p:spPr>
                    <a:xfrm>
                      <a:off x="1506604" y="381012"/>
                      <a:ext cx="35639" cy="367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9" h="100" extrusionOk="0">
                          <a:moveTo>
                            <a:pt x="99" y="50"/>
                          </a:moveTo>
                          <a:cubicBezTo>
                            <a:pt x="99" y="59"/>
                            <a:pt x="96" y="67"/>
                            <a:pt x="92" y="75"/>
                          </a:cubicBezTo>
                          <a:cubicBezTo>
                            <a:pt x="87" y="82"/>
                            <a:pt x="81" y="89"/>
                            <a:pt x="74" y="93"/>
                          </a:cubicBezTo>
                          <a:cubicBezTo>
                            <a:pt x="66" y="97"/>
                            <a:pt x="57" y="100"/>
                            <a:pt x="49" y="100"/>
                          </a:cubicBezTo>
                          <a:cubicBezTo>
                            <a:pt x="40" y="100"/>
                            <a:pt x="31" y="97"/>
                            <a:pt x="24" y="93"/>
                          </a:cubicBezTo>
                          <a:cubicBezTo>
                            <a:pt x="16" y="89"/>
                            <a:pt x="10" y="82"/>
                            <a:pt x="6" y="75"/>
                          </a:cubicBezTo>
                          <a:cubicBezTo>
                            <a:pt x="1" y="67"/>
                            <a:pt x="0" y="59"/>
                            <a:pt x="0" y="50"/>
                          </a:cubicBezTo>
                          <a:cubicBezTo>
                            <a:pt x="0" y="41"/>
                            <a:pt x="2" y="33"/>
                            <a:pt x="6" y="25"/>
                          </a:cubicBezTo>
                          <a:cubicBezTo>
                            <a:pt x="11" y="17"/>
                            <a:pt x="16" y="11"/>
                            <a:pt x="24" y="7"/>
                          </a:cubicBezTo>
                          <a:cubicBezTo>
                            <a:pt x="31" y="2"/>
                            <a:pt x="41" y="0"/>
                            <a:pt x="49" y="0"/>
                          </a:cubicBezTo>
                          <a:cubicBezTo>
                            <a:pt x="58" y="0"/>
                            <a:pt x="66" y="2"/>
                            <a:pt x="74" y="7"/>
                          </a:cubicBezTo>
                          <a:cubicBezTo>
                            <a:pt x="81" y="11"/>
                            <a:pt x="88" y="17"/>
                            <a:pt x="92" y="25"/>
                          </a:cubicBezTo>
                          <a:cubicBezTo>
                            <a:pt x="97" y="33"/>
                            <a:pt x="99" y="41"/>
                            <a:pt x="99" y="5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0000" tIns="0" rIns="90000" bIns="0" anchor="ctr" anchorCtr="1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686" name="Google Shape;686;p7"/>
                  <p:cNvSpPr/>
                  <p:nvPr/>
                </p:nvSpPr>
                <p:spPr>
                  <a:xfrm>
                    <a:off x="2743496" y="407947"/>
                    <a:ext cx="39000" cy="40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" h="100" extrusionOk="0">
                        <a:moveTo>
                          <a:pt x="99" y="50"/>
                        </a:moveTo>
                        <a:cubicBezTo>
                          <a:pt x="99" y="59"/>
                          <a:pt x="96" y="67"/>
                          <a:pt x="92" y="75"/>
                        </a:cubicBezTo>
                        <a:cubicBezTo>
                          <a:pt x="87" y="82"/>
                          <a:pt x="81" y="89"/>
                          <a:pt x="74" y="93"/>
                        </a:cubicBezTo>
                        <a:cubicBezTo>
                          <a:pt x="66" y="97"/>
                          <a:pt x="57" y="100"/>
                          <a:pt x="49" y="100"/>
                        </a:cubicBezTo>
                        <a:cubicBezTo>
                          <a:pt x="40" y="100"/>
                          <a:pt x="31" y="97"/>
                          <a:pt x="24" y="93"/>
                        </a:cubicBezTo>
                        <a:cubicBezTo>
                          <a:pt x="16" y="89"/>
                          <a:pt x="10" y="82"/>
                          <a:pt x="6" y="75"/>
                        </a:cubicBezTo>
                        <a:cubicBezTo>
                          <a:pt x="1" y="67"/>
                          <a:pt x="0" y="59"/>
                          <a:pt x="0" y="50"/>
                        </a:cubicBezTo>
                        <a:cubicBezTo>
                          <a:pt x="0" y="41"/>
                          <a:pt x="2" y="33"/>
                          <a:pt x="6" y="25"/>
                        </a:cubicBezTo>
                        <a:cubicBezTo>
                          <a:pt x="11" y="17"/>
                          <a:pt x="16" y="11"/>
                          <a:pt x="24" y="7"/>
                        </a:cubicBezTo>
                        <a:cubicBezTo>
                          <a:pt x="31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2" y="25"/>
                        </a:cubicBezTo>
                        <a:cubicBezTo>
                          <a:pt x="97" y="33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87" name="Google Shape;687;p7"/>
                <p:cNvSpPr/>
                <p:nvPr/>
              </p:nvSpPr>
              <p:spPr>
                <a:xfrm>
                  <a:off x="709937" y="407452"/>
                  <a:ext cx="39000" cy="4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100" extrusionOk="0">
                      <a:moveTo>
                        <a:pt x="99" y="50"/>
                      </a:moveTo>
                      <a:cubicBezTo>
                        <a:pt x="99" y="59"/>
                        <a:pt x="96" y="67"/>
                        <a:pt x="92" y="75"/>
                      </a:cubicBezTo>
                      <a:cubicBezTo>
                        <a:pt x="87" y="82"/>
                        <a:pt x="81" y="89"/>
                        <a:pt x="74" y="93"/>
                      </a:cubicBezTo>
                      <a:cubicBezTo>
                        <a:pt x="66" y="97"/>
                        <a:pt x="57" y="100"/>
                        <a:pt x="49" y="100"/>
                      </a:cubicBezTo>
                      <a:cubicBezTo>
                        <a:pt x="40" y="100"/>
                        <a:pt x="31" y="97"/>
                        <a:pt x="24" y="93"/>
                      </a:cubicBezTo>
                      <a:cubicBezTo>
                        <a:pt x="16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6" y="11"/>
                        <a:pt x="24" y="7"/>
                      </a:cubicBezTo>
                      <a:cubicBezTo>
                        <a:pt x="31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8" name="Google Shape;688;p7"/>
              <p:cNvGrpSpPr/>
              <p:nvPr/>
            </p:nvGrpSpPr>
            <p:grpSpPr>
              <a:xfrm>
                <a:off x="2314990" y="281908"/>
                <a:ext cx="274315" cy="164589"/>
                <a:chOff x="5462280" y="1370160"/>
                <a:chExt cx="243360" cy="147600"/>
              </a:xfrm>
            </p:grpSpPr>
            <p:sp>
              <p:nvSpPr>
                <p:cNvPr id="689" name="Google Shape;689;p7"/>
                <p:cNvSpPr/>
                <p:nvPr/>
              </p:nvSpPr>
              <p:spPr>
                <a:xfrm>
                  <a:off x="5577840" y="1370160"/>
                  <a:ext cx="127800" cy="14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10" extrusionOk="0">
                      <a:moveTo>
                        <a:pt x="355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5" y="2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0" name="Google Shape;690;p7"/>
                <p:cNvSpPr/>
                <p:nvPr/>
              </p:nvSpPr>
              <p:spPr>
                <a:xfrm>
                  <a:off x="5462280" y="1404360"/>
                  <a:ext cx="135720" cy="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220" extrusionOk="0">
                      <a:moveTo>
                        <a:pt x="0" y="0"/>
                      </a:moveTo>
                      <a:lnTo>
                        <a:pt x="377" y="0"/>
                      </a:lnTo>
                      <a:lnTo>
                        <a:pt x="377" y="220"/>
                      </a:lnTo>
                      <a:lnTo>
                        <a:pt x="0" y="2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34200" rIns="90000" bIns="342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91" name="Google Shape;691;p7"/>
              <p:cNvGrpSpPr/>
              <p:nvPr/>
            </p:nvGrpSpPr>
            <p:grpSpPr>
              <a:xfrm>
                <a:off x="3451438" y="91310"/>
                <a:ext cx="356603" cy="356611"/>
                <a:chOff x="-62151950" y="4111775"/>
                <a:chExt cx="318225" cy="316650"/>
              </a:xfrm>
            </p:grpSpPr>
            <p:sp>
              <p:nvSpPr>
                <p:cNvPr id="692" name="Google Shape;692;p7"/>
                <p:cNvSpPr/>
                <p:nvPr/>
              </p:nvSpPr>
              <p:spPr>
                <a:xfrm>
                  <a:off x="-62151950" y="4407925"/>
                  <a:ext cx="318225" cy="2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29" h="820" extrusionOk="0">
                      <a:moveTo>
                        <a:pt x="442" y="0"/>
                      </a:moveTo>
                      <a:cubicBezTo>
                        <a:pt x="221" y="0"/>
                        <a:pt x="1" y="189"/>
                        <a:pt x="1" y="441"/>
                      </a:cubicBezTo>
                      <a:cubicBezTo>
                        <a:pt x="1" y="662"/>
                        <a:pt x="221" y="819"/>
                        <a:pt x="442" y="819"/>
                      </a:cubicBezTo>
                      <a:lnTo>
                        <a:pt x="12288" y="819"/>
                      </a:lnTo>
                      <a:cubicBezTo>
                        <a:pt x="12540" y="819"/>
                        <a:pt x="12697" y="630"/>
                        <a:pt x="12697" y="441"/>
                      </a:cubicBezTo>
                      <a:cubicBezTo>
                        <a:pt x="12729" y="158"/>
                        <a:pt x="12540" y="0"/>
                        <a:pt x="1228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7"/>
                <p:cNvSpPr/>
                <p:nvPr/>
              </p:nvSpPr>
              <p:spPr>
                <a:xfrm>
                  <a:off x="-62151950" y="4283475"/>
                  <a:ext cx="84300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4160" extrusionOk="0">
                      <a:moveTo>
                        <a:pt x="1009" y="0"/>
                      </a:moveTo>
                      <a:cubicBezTo>
                        <a:pt x="442" y="0"/>
                        <a:pt x="1" y="442"/>
                        <a:pt x="1" y="1009"/>
                      </a:cubicBezTo>
                      <a:lnTo>
                        <a:pt x="1" y="3214"/>
                      </a:lnTo>
                      <a:cubicBezTo>
                        <a:pt x="64" y="3718"/>
                        <a:pt x="473" y="4159"/>
                        <a:pt x="1009" y="4159"/>
                      </a:cubicBezTo>
                      <a:lnTo>
                        <a:pt x="2363" y="4159"/>
                      </a:lnTo>
                      <a:cubicBezTo>
                        <a:pt x="2931" y="4159"/>
                        <a:pt x="3372" y="3718"/>
                        <a:pt x="3372" y="3214"/>
                      </a:cubicBezTo>
                      <a:lnTo>
                        <a:pt x="3372" y="1009"/>
                      </a:lnTo>
                      <a:cubicBezTo>
                        <a:pt x="3372" y="442"/>
                        <a:pt x="2931" y="0"/>
                        <a:pt x="23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7"/>
                <p:cNvSpPr/>
                <p:nvPr/>
              </p:nvSpPr>
              <p:spPr>
                <a:xfrm>
                  <a:off x="-62033800" y="4111775"/>
                  <a:ext cx="82725" cy="27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9" h="11028" extrusionOk="0">
                      <a:moveTo>
                        <a:pt x="946" y="0"/>
                      </a:moveTo>
                      <a:cubicBezTo>
                        <a:pt x="410" y="0"/>
                        <a:pt x="0" y="410"/>
                        <a:pt x="0" y="977"/>
                      </a:cubicBezTo>
                      <a:lnTo>
                        <a:pt x="0" y="10082"/>
                      </a:lnTo>
                      <a:cubicBezTo>
                        <a:pt x="0" y="10618"/>
                        <a:pt x="441" y="11027"/>
                        <a:pt x="946" y="11027"/>
                      </a:cubicBezTo>
                      <a:lnTo>
                        <a:pt x="2332" y="11027"/>
                      </a:lnTo>
                      <a:cubicBezTo>
                        <a:pt x="2899" y="11027"/>
                        <a:pt x="3308" y="10586"/>
                        <a:pt x="3308" y="10082"/>
                      </a:cubicBezTo>
                      <a:lnTo>
                        <a:pt x="3308" y="977"/>
                      </a:lnTo>
                      <a:cubicBezTo>
                        <a:pt x="3308" y="410"/>
                        <a:pt x="2899" y="0"/>
                        <a:pt x="23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7"/>
                <p:cNvSpPr/>
                <p:nvPr/>
              </p:nvSpPr>
              <p:spPr>
                <a:xfrm>
                  <a:off x="-61916450" y="4200775"/>
                  <a:ext cx="82725" cy="18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9" h="7468" extrusionOk="0">
                      <a:moveTo>
                        <a:pt x="946" y="0"/>
                      </a:moveTo>
                      <a:cubicBezTo>
                        <a:pt x="410" y="0"/>
                        <a:pt x="1" y="442"/>
                        <a:pt x="1" y="1009"/>
                      </a:cubicBezTo>
                      <a:lnTo>
                        <a:pt x="1" y="6522"/>
                      </a:lnTo>
                      <a:cubicBezTo>
                        <a:pt x="1" y="7058"/>
                        <a:pt x="442" y="7467"/>
                        <a:pt x="946" y="7467"/>
                      </a:cubicBezTo>
                      <a:lnTo>
                        <a:pt x="2332" y="7467"/>
                      </a:lnTo>
                      <a:cubicBezTo>
                        <a:pt x="2868" y="7467"/>
                        <a:pt x="3309" y="7026"/>
                        <a:pt x="3309" y="6522"/>
                      </a:cubicBezTo>
                      <a:lnTo>
                        <a:pt x="3309" y="1009"/>
                      </a:lnTo>
                      <a:cubicBezTo>
                        <a:pt x="3309" y="442"/>
                        <a:pt x="2868" y="0"/>
                        <a:pt x="233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6" name="Google Shape;696;p7"/>
              <p:cNvGrpSpPr/>
              <p:nvPr/>
            </p:nvGrpSpPr>
            <p:grpSpPr>
              <a:xfrm rot="-5400000" flipH="1">
                <a:off x="4606923" y="-246315"/>
                <a:ext cx="191825" cy="1197862"/>
                <a:chOff x="278580" y="1275025"/>
                <a:chExt cx="191825" cy="1197862"/>
              </a:xfrm>
            </p:grpSpPr>
            <p:sp>
              <p:nvSpPr>
                <p:cNvPr id="697" name="Google Shape;697;p7"/>
                <p:cNvSpPr/>
                <p:nvPr/>
              </p:nvSpPr>
              <p:spPr>
                <a:xfrm>
                  <a:off x="278580" y="1289410"/>
                  <a:ext cx="191825" cy="118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" h="3044" extrusionOk="0">
                      <a:moveTo>
                        <a:pt x="13" y="3044"/>
                      </a:moveTo>
                      <a:lnTo>
                        <a:pt x="13" y="3044"/>
                      </a:lnTo>
                      <a:cubicBezTo>
                        <a:pt x="11" y="3044"/>
                        <a:pt x="9" y="3044"/>
                        <a:pt x="7" y="3043"/>
                      </a:cubicBezTo>
                      <a:cubicBezTo>
                        <a:pt x="5" y="3042"/>
                        <a:pt x="3" y="3040"/>
                        <a:pt x="2" y="3038"/>
                      </a:cubicBezTo>
                      <a:cubicBezTo>
                        <a:pt x="1" y="3036"/>
                        <a:pt x="0" y="3034"/>
                        <a:pt x="0" y="3031"/>
                      </a:cubicBezTo>
                      <a:lnTo>
                        <a:pt x="0" y="0"/>
                      </a:lnTo>
                      <a:lnTo>
                        <a:pt x="476" y="0"/>
                      </a:lnTo>
                      <a:lnTo>
                        <a:pt x="476" y="0"/>
                      </a:lnTo>
                      <a:cubicBezTo>
                        <a:pt x="479" y="0"/>
                        <a:pt x="481" y="-1"/>
                        <a:pt x="483" y="1"/>
                      </a:cubicBezTo>
                      <a:cubicBezTo>
                        <a:pt x="485" y="2"/>
                        <a:pt x="487" y="4"/>
                        <a:pt x="488" y="6"/>
                      </a:cubicBezTo>
                      <a:cubicBezTo>
                        <a:pt x="489" y="8"/>
                        <a:pt x="490" y="10"/>
                        <a:pt x="490" y="13"/>
                      </a:cubicBezTo>
                      <a:lnTo>
                        <a:pt x="490" y="13"/>
                      </a:lnTo>
                      <a:lnTo>
                        <a:pt x="490" y="13"/>
                      </a:lnTo>
                      <a:cubicBezTo>
                        <a:pt x="490" y="15"/>
                        <a:pt x="489" y="17"/>
                        <a:pt x="488" y="19"/>
                      </a:cubicBezTo>
                      <a:cubicBezTo>
                        <a:pt x="487" y="21"/>
                        <a:pt x="485" y="23"/>
                        <a:pt x="483" y="24"/>
                      </a:cubicBezTo>
                      <a:cubicBezTo>
                        <a:pt x="481" y="25"/>
                        <a:pt x="479" y="26"/>
                        <a:pt x="476" y="26"/>
                      </a:cubicBezTo>
                      <a:lnTo>
                        <a:pt x="27" y="26"/>
                      </a:lnTo>
                      <a:lnTo>
                        <a:pt x="27" y="3031"/>
                      </a:lnTo>
                      <a:lnTo>
                        <a:pt x="27" y="3031"/>
                      </a:lnTo>
                      <a:cubicBezTo>
                        <a:pt x="27" y="3034"/>
                        <a:pt x="26" y="3036"/>
                        <a:pt x="25" y="3038"/>
                      </a:cubicBezTo>
                      <a:cubicBezTo>
                        <a:pt x="24" y="3040"/>
                        <a:pt x="22" y="3042"/>
                        <a:pt x="20" y="3043"/>
                      </a:cubicBezTo>
                      <a:cubicBezTo>
                        <a:pt x="18" y="3044"/>
                        <a:pt x="16" y="3044"/>
                        <a:pt x="13" y="30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" name="Google Shape;698;p7"/>
                <p:cNvSpPr/>
                <p:nvPr/>
              </p:nvSpPr>
              <p:spPr>
                <a:xfrm>
                  <a:off x="423989" y="1275025"/>
                  <a:ext cx="38757" cy="38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100" extrusionOk="0">
                      <a:moveTo>
                        <a:pt x="99" y="50"/>
                      </a:moveTo>
                      <a:cubicBezTo>
                        <a:pt x="99" y="59"/>
                        <a:pt x="97" y="67"/>
                        <a:pt x="93" y="75"/>
                      </a:cubicBezTo>
                      <a:cubicBezTo>
                        <a:pt x="88" y="82"/>
                        <a:pt x="81" y="89"/>
                        <a:pt x="74" y="93"/>
                      </a:cubicBezTo>
                      <a:cubicBezTo>
                        <a:pt x="66" y="97"/>
                        <a:pt x="58" y="100"/>
                        <a:pt x="50" y="100"/>
                      </a:cubicBezTo>
                      <a:cubicBezTo>
                        <a:pt x="41" y="100"/>
                        <a:pt x="32" y="97"/>
                        <a:pt x="25" y="93"/>
                      </a:cubicBezTo>
                      <a:cubicBezTo>
                        <a:pt x="17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99" name="Google Shape;699;p7"/>
              <p:cNvGrpSpPr/>
              <p:nvPr/>
            </p:nvGrpSpPr>
            <p:grpSpPr>
              <a:xfrm rot="-5400000" flipH="1">
                <a:off x="4752663" y="-69291"/>
                <a:ext cx="38757" cy="501929"/>
                <a:chOff x="177970" y="1692197"/>
                <a:chExt cx="38757" cy="501929"/>
              </a:xfrm>
            </p:grpSpPr>
            <p:sp>
              <p:nvSpPr>
                <p:cNvPr id="700" name="Google Shape;700;p7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257" extrusionOk="0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1" name="Google Shape;701;p7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02" name="Google Shape;702;p7"/>
              <p:cNvGrpSpPr/>
              <p:nvPr/>
            </p:nvGrpSpPr>
            <p:grpSpPr>
              <a:xfrm rot="10800000">
                <a:off x="3948450" y="91435"/>
                <a:ext cx="692253" cy="40320"/>
                <a:chOff x="2030367" y="4961533"/>
                <a:chExt cx="692253" cy="40320"/>
              </a:xfrm>
            </p:grpSpPr>
            <p:sp>
              <p:nvSpPr>
                <p:cNvPr id="703" name="Google Shape;703;p7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" h="26" extrusionOk="0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4" name="Google Shape;704;p7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0" extrusionOk="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5" name="Google Shape;705;p7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112" extrusionOk="0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06" name="Google Shape;706;p7"/>
              <p:cNvGrpSpPr/>
              <p:nvPr/>
            </p:nvGrpSpPr>
            <p:grpSpPr>
              <a:xfrm rot="-5400000">
                <a:off x="3017411" y="65433"/>
                <a:ext cx="39148" cy="555033"/>
                <a:chOff x="91453" y="1540729"/>
                <a:chExt cx="39148" cy="555033"/>
              </a:xfrm>
            </p:grpSpPr>
            <p:sp>
              <p:nvSpPr>
                <p:cNvPr id="707" name="Google Shape;707;p7"/>
                <p:cNvSpPr/>
                <p:nvPr/>
              </p:nvSpPr>
              <p:spPr>
                <a:xfrm>
                  <a:off x="105938" y="1540729"/>
                  <a:ext cx="10175" cy="54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751" extrusionOk="0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8" name="Google Shape;708;p7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99" extrusionOk="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09" name="Google Shape;709;p7"/>
              <p:cNvGrpSpPr/>
              <p:nvPr/>
            </p:nvGrpSpPr>
            <p:grpSpPr>
              <a:xfrm>
                <a:off x="2860676" y="132450"/>
                <a:ext cx="182880" cy="128016"/>
                <a:chOff x="6057360" y="1314720"/>
                <a:chExt cx="182880" cy="128016"/>
              </a:xfrm>
            </p:grpSpPr>
            <p:sp>
              <p:nvSpPr>
                <p:cNvPr id="710" name="Google Shape;710;p7"/>
                <p:cNvSpPr/>
                <p:nvPr/>
              </p:nvSpPr>
              <p:spPr>
                <a:xfrm>
                  <a:off x="6057360" y="1314720"/>
                  <a:ext cx="182880" cy="25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" h="53" extrusionOk="0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1" name="Google Shape;711;p7"/>
                <p:cNvSpPr/>
                <p:nvPr/>
              </p:nvSpPr>
              <p:spPr>
                <a:xfrm>
                  <a:off x="6057360" y="1366308"/>
                  <a:ext cx="182880" cy="25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" h="53" extrusionOk="0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2" name="Google Shape;712;p7"/>
                <p:cNvSpPr/>
                <p:nvPr/>
              </p:nvSpPr>
              <p:spPr>
                <a:xfrm>
                  <a:off x="6057360" y="1417419"/>
                  <a:ext cx="144995" cy="25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53" extrusionOk="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13" name="Google Shape;713;p7"/>
              <p:cNvGrpSpPr/>
              <p:nvPr/>
            </p:nvGrpSpPr>
            <p:grpSpPr>
              <a:xfrm rot="5400000">
                <a:off x="-82826" y="793409"/>
                <a:ext cx="704015" cy="39002"/>
                <a:chOff x="795849" y="289913"/>
                <a:chExt cx="704015" cy="39002"/>
              </a:xfrm>
            </p:grpSpPr>
            <p:sp>
              <p:nvSpPr>
                <p:cNvPr id="714" name="Google Shape;714;p7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3" h="26" extrusionOk="0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5" name="Google Shape;715;p7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716" name="Google Shape;716;p7"/>
          <p:cNvSpPr txBox="1">
            <a:spLocks noGrp="1"/>
          </p:cNvSpPr>
          <p:nvPr>
            <p:ph type="title"/>
          </p:nvPr>
        </p:nvSpPr>
        <p:spPr>
          <a:xfrm>
            <a:off x="2286000" y="1268734"/>
            <a:ext cx="45720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7"/>
          <p:cNvSpPr txBox="1">
            <a:spLocks noGrp="1"/>
          </p:cNvSpPr>
          <p:nvPr>
            <p:ph type="subTitle" idx="1"/>
          </p:nvPr>
        </p:nvSpPr>
        <p:spPr>
          <a:xfrm>
            <a:off x="2286000" y="2045966"/>
            <a:ext cx="45720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6" name="Google Shape;856;p9"/>
          <p:cNvGrpSpPr/>
          <p:nvPr/>
        </p:nvGrpSpPr>
        <p:grpSpPr>
          <a:xfrm>
            <a:off x="92361" y="91016"/>
            <a:ext cx="8960642" cy="4958947"/>
            <a:chOff x="92361" y="91016"/>
            <a:chExt cx="8960642" cy="4958947"/>
          </a:xfrm>
        </p:grpSpPr>
        <p:grpSp>
          <p:nvGrpSpPr>
            <p:cNvPr id="857" name="Google Shape;857;p9"/>
            <p:cNvGrpSpPr/>
            <p:nvPr/>
          </p:nvGrpSpPr>
          <p:grpSpPr>
            <a:xfrm>
              <a:off x="5624485" y="4010305"/>
              <a:ext cx="3428517" cy="1039658"/>
              <a:chOff x="5624485" y="4010305"/>
              <a:chExt cx="3428517" cy="1039658"/>
            </a:xfrm>
          </p:grpSpPr>
          <p:grpSp>
            <p:nvGrpSpPr>
              <p:cNvPr id="858" name="Google Shape;858;p9"/>
              <p:cNvGrpSpPr/>
              <p:nvPr/>
            </p:nvGrpSpPr>
            <p:grpSpPr>
              <a:xfrm>
                <a:off x="8696385" y="4515819"/>
                <a:ext cx="356617" cy="356617"/>
                <a:chOff x="8537688" y="4364352"/>
                <a:chExt cx="514080" cy="514080"/>
              </a:xfrm>
            </p:grpSpPr>
            <p:sp>
              <p:nvSpPr>
                <p:cNvPr id="859" name="Google Shape;859;p9"/>
                <p:cNvSpPr/>
                <p:nvPr/>
              </p:nvSpPr>
              <p:spPr>
                <a:xfrm>
                  <a:off x="8537688" y="4364352"/>
                  <a:ext cx="514080" cy="514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1428" extrusionOk="0">
                      <a:moveTo>
                        <a:pt x="714" y="1428"/>
                      </a:moveTo>
                      <a:lnTo>
                        <a:pt x="714" y="1428"/>
                      </a:lnTo>
                      <a:cubicBezTo>
                        <a:pt x="589" y="1428"/>
                        <a:pt x="466" y="1396"/>
                        <a:pt x="357" y="1333"/>
                      </a:cubicBezTo>
                      <a:cubicBezTo>
                        <a:pt x="249" y="1271"/>
                        <a:pt x="158" y="1180"/>
                        <a:pt x="95" y="1071"/>
                      </a:cubicBezTo>
                      <a:cubicBezTo>
                        <a:pt x="33" y="963"/>
                        <a:pt x="0" y="839"/>
                        <a:pt x="0" y="714"/>
                      </a:cubicBezTo>
                      <a:cubicBezTo>
                        <a:pt x="0" y="589"/>
                        <a:pt x="33" y="466"/>
                        <a:pt x="95" y="357"/>
                      </a:cubicBezTo>
                      <a:cubicBezTo>
                        <a:pt x="158" y="248"/>
                        <a:pt x="249" y="158"/>
                        <a:pt x="357" y="95"/>
                      </a:cubicBezTo>
                      <a:cubicBezTo>
                        <a:pt x="466" y="33"/>
                        <a:pt x="589" y="0"/>
                        <a:pt x="714" y="0"/>
                      </a:cubicBezTo>
                      <a:cubicBezTo>
                        <a:pt x="839" y="0"/>
                        <a:pt x="963" y="33"/>
                        <a:pt x="1071" y="95"/>
                      </a:cubicBezTo>
                      <a:cubicBezTo>
                        <a:pt x="1180" y="158"/>
                        <a:pt x="1271" y="248"/>
                        <a:pt x="1333" y="357"/>
                      </a:cubicBezTo>
                      <a:cubicBezTo>
                        <a:pt x="1396" y="466"/>
                        <a:pt x="1428" y="589"/>
                        <a:pt x="1428" y="714"/>
                      </a:cubicBezTo>
                      <a:lnTo>
                        <a:pt x="1428" y="714"/>
                      </a:lnTo>
                      <a:lnTo>
                        <a:pt x="1428" y="714"/>
                      </a:lnTo>
                      <a:cubicBezTo>
                        <a:pt x="1428" y="839"/>
                        <a:pt x="1396" y="963"/>
                        <a:pt x="1333" y="1071"/>
                      </a:cubicBezTo>
                      <a:cubicBezTo>
                        <a:pt x="1271" y="1180"/>
                        <a:pt x="1180" y="1271"/>
                        <a:pt x="1071" y="1333"/>
                      </a:cubicBezTo>
                      <a:cubicBezTo>
                        <a:pt x="963" y="1396"/>
                        <a:pt x="839" y="1428"/>
                        <a:pt x="714" y="1428"/>
                      </a:cubicBezTo>
                      <a:moveTo>
                        <a:pt x="714" y="26"/>
                      </a:moveTo>
                      <a:lnTo>
                        <a:pt x="714" y="26"/>
                      </a:lnTo>
                      <a:cubicBezTo>
                        <a:pt x="593" y="26"/>
                        <a:pt x="475" y="58"/>
                        <a:pt x="370" y="118"/>
                      </a:cubicBezTo>
                      <a:cubicBezTo>
                        <a:pt x="265" y="179"/>
                        <a:pt x="179" y="266"/>
                        <a:pt x="118" y="370"/>
                      </a:cubicBezTo>
                      <a:cubicBezTo>
                        <a:pt x="58" y="475"/>
                        <a:pt x="26" y="593"/>
                        <a:pt x="26" y="714"/>
                      </a:cubicBezTo>
                      <a:cubicBezTo>
                        <a:pt x="26" y="835"/>
                        <a:pt x="58" y="953"/>
                        <a:pt x="118" y="1058"/>
                      </a:cubicBezTo>
                      <a:cubicBezTo>
                        <a:pt x="179" y="1163"/>
                        <a:pt x="265" y="1250"/>
                        <a:pt x="370" y="1310"/>
                      </a:cubicBezTo>
                      <a:cubicBezTo>
                        <a:pt x="475" y="1371"/>
                        <a:pt x="593" y="1402"/>
                        <a:pt x="714" y="1402"/>
                      </a:cubicBezTo>
                      <a:cubicBezTo>
                        <a:pt x="835" y="1402"/>
                        <a:pt x="954" y="1371"/>
                        <a:pt x="1058" y="1310"/>
                      </a:cubicBezTo>
                      <a:cubicBezTo>
                        <a:pt x="1163" y="1250"/>
                        <a:pt x="1250" y="1163"/>
                        <a:pt x="1310" y="1058"/>
                      </a:cubicBezTo>
                      <a:cubicBezTo>
                        <a:pt x="1371" y="953"/>
                        <a:pt x="1402" y="835"/>
                        <a:pt x="1402" y="714"/>
                      </a:cubicBezTo>
                      <a:lnTo>
                        <a:pt x="1402" y="714"/>
                      </a:lnTo>
                      <a:cubicBezTo>
                        <a:pt x="1402" y="594"/>
                        <a:pt x="1370" y="475"/>
                        <a:pt x="1310" y="371"/>
                      </a:cubicBezTo>
                      <a:cubicBezTo>
                        <a:pt x="1249" y="266"/>
                        <a:pt x="1163" y="179"/>
                        <a:pt x="1058" y="119"/>
                      </a:cubicBezTo>
                      <a:cubicBezTo>
                        <a:pt x="954" y="59"/>
                        <a:pt x="835" y="27"/>
                        <a:pt x="714" y="27"/>
                      </a:cubicBezTo>
                      <a:lnTo>
                        <a:pt x="714" y="27"/>
                      </a:lnTo>
                      <a:lnTo>
                        <a:pt x="714" y="2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0" name="Google Shape;860;p9"/>
                <p:cNvSpPr/>
                <p:nvPr/>
              </p:nvSpPr>
              <p:spPr>
                <a:xfrm>
                  <a:off x="8578008" y="4404672"/>
                  <a:ext cx="433440" cy="43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" h="1205" extrusionOk="0">
                      <a:moveTo>
                        <a:pt x="602" y="1205"/>
                      </a:moveTo>
                      <a:lnTo>
                        <a:pt x="602" y="1205"/>
                      </a:lnTo>
                      <a:cubicBezTo>
                        <a:pt x="496" y="1205"/>
                        <a:pt x="393" y="1177"/>
                        <a:pt x="301" y="1124"/>
                      </a:cubicBezTo>
                      <a:cubicBezTo>
                        <a:pt x="210" y="1071"/>
                        <a:pt x="133" y="995"/>
                        <a:pt x="80" y="903"/>
                      </a:cubicBezTo>
                      <a:cubicBezTo>
                        <a:pt x="28" y="812"/>
                        <a:pt x="0" y="708"/>
                        <a:pt x="0" y="602"/>
                      </a:cubicBezTo>
                      <a:cubicBezTo>
                        <a:pt x="0" y="497"/>
                        <a:pt x="28" y="393"/>
                        <a:pt x="80" y="301"/>
                      </a:cubicBezTo>
                      <a:cubicBezTo>
                        <a:pt x="133" y="210"/>
                        <a:pt x="210" y="134"/>
                        <a:pt x="301" y="81"/>
                      </a:cubicBezTo>
                      <a:cubicBezTo>
                        <a:pt x="393" y="28"/>
                        <a:pt x="496" y="0"/>
                        <a:pt x="602" y="0"/>
                      </a:cubicBezTo>
                      <a:cubicBezTo>
                        <a:pt x="708" y="0"/>
                        <a:pt x="811" y="28"/>
                        <a:pt x="903" y="81"/>
                      </a:cubicBezTo>
                      <a:cubicBezTo>
                        <a:pt x="995" y="134"/>
                        <a:pt x="1071" y="210"/>
                        <a:pt x="1123" y="301"/>
                      </a:cubicBezTo>
                      <a:cubicBezTo>
                        <a:pt x="1176" y="393"/>
                        <a:pt x="1204" y="497"/>
                        <a:pt x="1204" y="602"/>
                      </a:cubicBezTo>
                      <a:lnTo>
                        <a:pt x="1204" y="602"/>
                      </a:lnTo>
                      <a:lnTo>
                        <a:pt x="1204" y="602"/>
                      </a:lnTo>
                      <a:cubicBezTo>
                        <a:pt x="1204" y="708"/>
                        <a:pt x="1176" y="812"/>
                        <a:pt x="1123" y="903"/>
                      </a:cubicBezTo>
                      <a:cubicBezTo>
                        <a:pt x="1070" y="995"/>
                        <a:pt x="994" y="1071"/>
                        <a:pt x="903" y="1124"/>
                      </a:cubicBezTo>
                      <a:cubicBezTo>
                        <a:pt x="811" y="1177"/>
                        <a:pt x="708" y="1204"/>
                        <a:pt x="602" y="1205"/>
                      </a:cubicBezTo>
                      <a:moveTo>
                        <a:pt x="602" y="80"/>
                      </a:moveTo>
                      <a:lnTo>
                        <a:pt x="602" y="80"/>
                      </a:lnTo>
                      <a:cubicBezTo>
                        <a:pt x="510" y="80"/>
                        <a:pt x="421" y="104"/>
                        <a:pt x="341" y="150"/>
                      </a:cubicBezTo>
                      <a:cubicBezTo>
                        <a:pt x="262" y="196"/>
                        <a:pt x="195" y="262"/>
                        <a:pt x="149" y="341"/>
                      </a:cubicBezTo>
                      <a:cubicBezTo>
                        <a:pt x="103" y="420"/>
                        <a:pt x="79" y="511"/>
                        <a:pt x="79" y="602"/>
                      </a:cubicBezTo>
                      <a:cubicBezTo>
                        <a:pt x="79" y="694"/>
                        <a:pt x="103" y="785"/>
                        <a:pt x="149" y="864"/>
                      </a:cubicBezTo>
                      <a:cubicBezTo>
                        <a:pt x="195" y="944"/>
                        <a:pt x="262" y="1009"/>
                        <a:pt x="341" y="1055"/>
                      </a:cubicBezTo>
                      <a:cubicBezTo>
                        <a:pt x="421" y="1101"/>
                        <a:pt x="510" y="1125"/>
                        <a:pt x="602" y="1125"/>
                      </a:cubicBezTo>
                      <a:cubicBezTo>
                        <a:pt x="694" y="1125"/>
                        <a:pt x="784" y="1101"/>
                        <a:pt x="863" y="1055"/>
                      </a:cubicBezTo>
                      <a:cubicBezTo>
                        <a:pt x="943" y="1009"/>
                        <a:pt x="1009" y="944"/>
                        <a:pt x="1055" y="864"/>
                      </a:cubicBezTo>
                      <a:cubicBezTo>
                        <a:pt x="1101" y="785"/>
                        <a:pt x="1125" y="694"/>
                        <a:pt x="1125" y="602"/>
                      </a:cubicBezTo>
                      <a:lnTo>
                        <a:pt x="1125" y="602"/>
                      </a:lnTo>
                      <a:cubicBezTo>
                        <a:pt x="1125" y="511"/>
                        <a:pt x="1100" y="421"/>
                        <a:pt x="1055" y="342"/>
                      </a:cubicBezTo>
                      <a:cubicBezTo>
                        <a:pt x="1009" y="262"/>
                        <a:pt x="943" y="196"/>
                        <a:pt x="863" y="150"/>
                      </a:cubicBezTo>
                      <a:cubicBezTo>
                        <a:pt x="784" y="104"/>
                        <a:pt x="694" y="80"/>
                        <a:pt x="602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1" name="Google Shape;861;p9"/>
                <p:cNvSpPr/>
                <p:nvPr/>
              </p:nvSpPr>
              <p:spPr>
                <a:xfrm>
                  <a:off x="8723448" y="4487112"/>
                  <a:ext cx="85680" cy="205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" h="572" extrusionOk="0">
                      <a:moveTo>
                        <a:pt x="56" y="572"/>
                      </a:moveTo>
                      <a:lnTo>
                        <a:pt x="0" y="516"/>
                      </a:lnTo>
                      <a:lnTo>
                        <a:pt x="159" y="357"/>
                      </a:lnTo>
                      <a:lnTo>
                        <a:pt x="159" y="0"/>
                      </a:lnTo>
                      <a:lnTo>
                        <a:pt x="238" y="0"/>
                      </a:lnTo>
                      <a:lnTo>
                        <a:pt x="238" y="390"/>
                      </a:lnTo>
                      <a:lnTo>
                        <a:pt x="56" y="57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62" name="Google Shape;862;p9"/>
              <p:cNvSpPr/>
              <p:nvPr/>
            </p:nvSpPr>
            <p:spPr>
              <a:xfrm>
                <a:off x="7750933" y="4692901"/>
                <a:ext cx="105120" cy="9756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71" extrusionOk="0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2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63" name="Google Shape;863;p9"/>
              <p:cNvGrpSpPr/>
              <p:nvPr/>
            </p:nvGrpSpPr>
            <p:grpSpPr>
              <a:xfrm>
                <a:off x="7899973" y="4692384"/>
                <a:ext cx="331200" cy="162000"/>
                <a:chOff x="7899973" y="4674746"/>
                <a:chExt cx="331200" cy="162000"/>
              </a:xfrm>
            </p:grpSpPr>
            <p:sp>
              <p:nvSpPr>
                <p:cNvPr id="864" name="Google Shape;864;p9"/>
                <p:cNvSpPr/>
                <p:nvPr/>
              </p:nvSpPr>
              <p:spPr>
                <a:xfrm>
                  <a:off x="7899973" y="4674746"/>
                  <a:ext cx="331200" cy="30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" extrusionOk="0">
                      <a:moveTo>
                        <a:pt x="0" y="0"/>
                      </a:moveTo>
                      <a:lnTo>
                        <a:pt x="920" y="0"/>
                      </a:lnTo>
                      <a:lnTo>
                        <a:pt x="920" y="84"/>
                      </a:lnTo>
                      <a:lnTo>
                        <a:pt x="0" y="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5" name="Google Shape;865;p9"/>
                <p:cNvSpPr/>
                <p:nvPr/>
              </p:nvSpPr>
              <p:spPr>
                <a:xfrm>
                  <a:off x="7899973" y="4740986"/>
                  <a:ext cx="331200" cy="29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3" extrusionOk="0">
                      <a:moveTo>
                        <a:pt x="0" y="0"/>
                      </a:moveTo>
                      <a:lnTo>
                        <a:pt x="920" y="0"/>
                      </a:lnTo>
                      <a:lnTo>
                        <a:pt x="920" y="83"/>
                      </a:lnTo>
                      <a:lnTo>
                        <a:pt x="0" y="8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6" name="Google Shape;866;p9"/>
                <p:cNvSpPr/>
                <p:nvPr/>
              </p:nvSpPr>
              <p:spPr>
                <a:xfrm>
                  <a:off x="7899973" y="4806506"/>
                  <a:ext cx="197280" cy="30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84" extrusionOk="0">
                      <a:moveTo>
                        <a:pt x="0" y="0"/>
                      </a:moveTo>
                      <a:lnTo>
                        <a:pt x="548" y="0"/>
                      </a:lnTo>
                      <a:lnTo>
                        <a:pt x="548" y="84"/>
                      </a:lnTo>
                      <a:lnTo>
                        <a:pt x="0" y="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67" name="Google Shape;867;p9"/>
              <p:cNvSpPr/>
              <p:nvPr/>
            </p:nvSpPr>
            <p:spPr>
              <a:xfrm>
                <a:off x="8430313" y="4880320"/>
                <a:ext cx="6588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91" y="183"/>
                    </a:moveTo>
                    <a:lnTo>
                      <a:pt x="91" y="183"/>
                    </a:ln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1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1"/>
                      <a:pt x="31" y="20"/>
                      <a:pt x="45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1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50" y="41"/>
                      <a:pt x="41" y="49"/>
                      <a:pt x="35" y="59"/>
                    </a:cubicBezTo>
                    <a:cubicBezTo>
                      <a:pt x="30" y="69"/>
                      <a:pt x="26" y="80"/>
                      <a:pt x="26" y="91"/>
                    </a:cubicBezTo>
                    <a:cubicBezTo>
                      <a:pt x="26" y="103"/>
                      <a:pt x="30" y="114"/>
                      <a:pt x="35" y="124"/>
                    </a:cubicBezTo>
                    <a:cubicBezTo>
                      <a:pt x="41" y="134"/>
                      <a:pt x="50" y="143"/>
                      <a:pt x="59" y="148"/>
                    </a:cubicBezTo>
                    <a:cubicBezTo>
                      <a:pt x="69" y="154"/>
                      <a:pt x="80" y="156"/>
                      <a:pt x="91" y="156"/>
                    </a:cubicBezTo>
                    <a:cubicBezTo>
                      <a:pt x="103" y="156"/>
                      <a:pt x="114" y="154"/>
                      <a:pt x="124" y="148"/>
                    </a:cubicBezTo>
                    <a:cubicBezTo>
                      <a:pt x="134" y="143"/>
                      <a:pt x="142" y="134"/>
                      <a:pt x="147" y="124"/>
                    </a:cubicBezTo>
                    <a:cubicBezTo>
                      <a:pt x="153" y="114"/>
                      <a:pt x="156" y="103"/>
                      <a:pt x="156" y="91"/>
                    </a:cubicBezTo>
                    <a:lnTo>
                      <a:pt x="156" y="91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9"/>
              <p:cNvSpPr/>
              <p:nvPr/>
            </p:nvSpPr>
            <p:spPr>
              <a:xfrm>
                <a:off x="8430313" y="4786720"/>
                <a:ext cx="65880" cy="6552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2" extrusionOk="0">
                    <a:moveTo>
                      <a:pt x="91" y="182"/>
                    </a:moveTo>
                    <a:lnTo>
                      <a:pt x="91" y="182"/>
                    </a:lnTo>
                    <a:lnTo>
                      <a:pt x="91" y="182"/>
                    </a:lnTo>
                    <a:cubicBezTo>
                      <a:pt x="75" y="182"/>
                      <a:pt x="60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0"/>
                      <a:pt x="151" y="162"/>
                      <a:pt x="137" y="170"/>
                    </a:cubicBezTo>
                    <a:cubicBezTo>
                      <a:pt x="123" y="178"/>
                      <a:pt x="107" y="182"/>
                      <a:pt x="91" y="182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50"/>
                      <a:pt x="35" y="59"/>
                    </a:cubicBezTo>
                    <a:cubicBezTo>
                      <a:pt x="30" y="69"/>
                      <a:pt x="27" y="80"/>
                      <a:pt x="27" y="91"/>
                    </a:cubicBezTo>
                    <a:cubicBezTo>
                      <a:pt x="27" y="102"/>
                      <a:pt x="30" y="114"/>
                      <a:pt x="35" y="123"/>
                    </a:cubicBezTo>
                    <a:cubicBezTo>
                      <a:pt x="41" y="133"/>
                      <a:pt x="49" y="141"/>
                      <a:pt x="59" y="147"/>
                    </a:cubicBezTo>
                    <a:cubicBezTo>
                      <a:pt x="69" y="153"/>
                      <a:pt x="80" y="156"/>
                      <a:pt x="91" y="156"/>
                    </a:cubicBezTo>
                    <a:cubicBezTo>
                      <a:pt x="103" y="156"/>
                      <a:pt x="114" y="153"/>
                      <a:pt x="124" y="147"/>
                    </a:cubicBezTo>
                    <a:cubicBezTo>
                      <a:pt x="134" y="141"/>
                      <a:pt x="143" y="133"/>
                      <a:pt x="148" y="123"/>
                    </a:cubicBezTo>
                    <a:cubicBezTo>
                      <a:pt x="154" y="114"/>
                      <a:pt x="156" y="102"/>
                      <a:pt x="156" y="91"/>
                    </a:cubicBez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0500" rIns="90000" bIns="20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69" name="Google Shape;869;p9"/>
              <p:cNvGrpSpPr/>
              <p:nvPr/>
            </p:nvGrpSpPr>
            <p:grpSpPr>
              <a:xfrm>
                <a:off x="8004373" y="4915795"/>
                <a:ext cx="803520" cy="133920"/>
                <a:chOff x="8003448" y="4920552"/>
                <a:chExt cx="803520" cy="133920"/>
              </a:xfrm>
            </p:grpSpPr>
            <p:sp>
              <p:nvSpPr>
                <p:cNvPr id="870" name="Google Shape;870;p9"/>
                <p:cNvSpPr/>
                <p:nvPr/>
              </p:nvSpPr>
              <p:spPr>
                <a:xfrm>
                  <a:off x="8016408" y="4920552"/>
                  <a:ext cx="790560" cy="133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6" h="372" extrusionOk="0">
                      <a:moveTo>
                        <a:pt x="2196" y="372"/>
                      </a:moveTo>
                      <a:lnTo>
                        <a:pt x="0" y="372"/>
                      </a:lnTo>
                      <a:lnTo>
                        <a:pt x="0" y="81"/>
                      </a:lnTo>
                      <a:lnTo>
                        <a:pt x="0" y="81"/>
                      </a:lnTo>
                      <a:cubicBezTo>
                        <a:pt x="0" y="78"/>
                        <a:pt x="1" y="76"/>
                        <a:pt x="2" y="74"/>
                      </a:cubicBezTo>
                      <a:cubicBezTo>
                        <a:pt x="3" y="72"/>
                        <a:pt x="5" y="70"/>
                        <a:pt x="7" y="69"/>
                      </a:cubicBezTo>
                      <a:cubicBezTo>
                        <a:pt x="9" y="68"/>
                        <a:pt x="11" y="68"/>
                        <a:pt x="14" y="68"/>
                      </a:cubicBezTo>
                      <a:lnTo>
                        <a:pt x="14" y="68"/>
                      </a:lnTo>
                      <a:cubicBezTo>
                        <a:pt x="16" y="68"/>
                        <a:pt x="18" y="68"/>
                        <a:pt x="20" y="69"/>
                      </a:cubicBezTo>
                      <a:cubicBezTo>
                        <a:pt x="23" y="71"/>
                        <a:pt x="24" y="72"/>
                        <a:pt x="25" y="74"/>
                      </a:cubicBezTo>
                      <a:cubicBezTo>
                        <a:pt x="26" y="76"/>
                        <a:pt x="27" y="78"/>
                        <a:pt x="27" y="81"/>
                      </a:cubicBezTo>
                      <a:lnTo>
                        <a:pt x="27" y="345"/>
                      </a:lnTo>
                      <a:lnTo>
                        <a:pt x="2170" y="345"/>
                      </a:lnTo>
                      <a:lnTo>
                        <a:pt x="2170" y="13"/>
                      </a:lnTo>
                      <a:lnTo>
                        <a:pt x="2170" y="13"/>
                      </a:lnTo>
                      <a:cubicBezTo>
                        <a:pt x="2170" y="11"/>
                        <a:pt x="2171" y="8"/>
                        <a:pt x="2172" y="6"/>
                      </a:cubicBezTo>
                      <a:cubicBezTo>
                        <a:pt x="2174" y="4"/>
                        <a:pt x="2174" y="4"/>
                        <a:pt x="2176" y="2"/>
                      </a:cubicBezTo>
                      <a:cubicBezTo>
                        <a:pt x="2178" y="1"/>
                        <a:pt x="2181" y="0"/>
                        <a:pt x="2183" y="0"/>
                      </a:cubicBezTo>
                      <a:cubicBezTo>
                        <a:pt x="2185" y="0"/>
                        <a:pt x="2188" y="1"/>
                        <a:pt x="2190" y="2"/>
                      </a:cubicBezTo>
                      <a:cubicBezTo>
                        <a:pt x="2192" y="4"/>
                        <a:pt x="2194" y="4"/>
                        <a:pt x="2195" y="6"/>
                      </a:cubicBezTo>
                      <a:cubicBezTo>
                        <a:pt x="2197" y="8"/>
                        <a:pt x="2196" y="11"/>
                        <a:pt x="2196" y="13"/>
                      </a:cubicBezTo>
                      <a:lnTo>
                        <a:pt x="2196" y="13"/>
                      </a:lnTo>
                      <a:lnTo>
                        <a:pt x="2196" y="37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1" name="Google Shape;871;p9"/>
                <p:cNvSpPr/>
                <p:nvPr/>
              </p:nvSpPr>
              <p:spPr>
                <a:xfrm>
                  <a:off x="8003448" y="4932792"/>
                  <a:ext cx="36000" cy="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0" extrusionOk="0">
                      <a:moveTo>
                        <a:pt x="100" y="50"/>
                      </a:moveTo>
                      <a:cubicBezTo>
                        <a:pt x="100" y="59"/>
                        <a:pt x="98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7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7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72" name="Google Shape;872;p9"/>
              <p:cNvGrpSpPr/>
              <p:nvPr/>
            </p:nvGrpSpPr>
            <p:grpSpPr>
              <a:xfrm>
                <a:off x="7608733" y="4931200"/>
                <a:ext cx="328320" cy="36000"/>
                <a:chOff x="7607808" y="4914807"/>
                <a:chExt cx="328320" cy="36000"/>
              </a:xfrm>
            </p:grpSpPr>
            <p:sp>
              <p:nvSpPr>
                <p:cNvPr id="873" name="Google Shape;873;p9"/>
                <p:cNvSpPr/>
                <p:nvPr/>
              </p:nvSpPr>
              <p:spPr>
                <a:xfrm>
                  <a:off x="7607808" y="4928127"/>
                  <a:ext cx="316080" cy="9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8" h="26" extrusionOk="0">
                      <a:moveTo>
                        <a:pt x="865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1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865" y="0"/>
                      </a:lnTo>
                      <a:lnTo>
                        <a:pt x="865" y="0"/>
                      </a:lnTo>
                      <a:cubicBezTo>
                        <a:pt x="867" y="0"/>
                        <a:pt x="869" y="0"/>
                        <a:pt x="871" y="1"/>
                      </a:cubicBezTo>
                      <a:cubicBezTo>
                        <a:pt x="873" y="3"/>
                        <a:pt x="875" y="4"/>
                        <a:pt x="876" y="6"/>
                      </a:cubicBezTo>
                      <a:cubicBezTo>
                        <a:pt x="877" y="8"/>
                        <a:pt x="878" y="11"/>
                        <a:pt x="878" y="13"/>
                      </a:cubicBezTo>
                      <a:cubicBezTo>
                        <a:pt x="878" y="15"/>
                        <a:pt x="877" y="18"/>
                        <a:pt x="876" y="20"/>
                      </a:cubicBezTo>
                      <a:cubicBezTo>
                        <a:pt x="875" y="22"/>
                        <a:pt x="873" y="23"/>
                        <a:pt x="871" y="24"/>
                      </a:cubicBezTo>
                      <a:cubicBezTo>
                        <a:pt x="869" y="26"/>
                        <a:pt x="867" y="26"/>
                        <a:pt x="865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" name="Google Shape;874;p9"/>
                <p:cNvSpPr/>
                <p:nvPr/>
              </p:nvSpPr>
              <p:spPr>
                <a:xfrm>
                  <a:off x="7900488" y="4914807"/>
                  <a:ext cx="35640" cy="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100" extrusionOk="0">
                      <a:moveTo>
                        <a:pt x="99" y="50"/>
                      </a:moveTo>
                      <a:cubicBezTo>
                        <a:pt x="99" y="59"/>
                        <a:pt x="97" y="68"/>
                        <a:pt x="92" y="75"/>
                      </a:cubicBezTo>
                      <a:cubicBezTo>
                        <a:pt x="88" y="83"/>
                        <a:pt x="82" y="89"/>
                        <a:pt x="74" y="93"/>
                      </a:cubicBezTo>
                      <a:cubicBezTo>
                        <a:pt x="67" y="97"/>
                        <a:pt x="58" y="100"/>
                        <a:pt x="49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6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49" y="0"/>
                      </a:cubicBezTo>
                      <a:cubicBezTo>
                        <a:pt x="58" y="0"/>
                        <a:pt x="67" y="3"/>
                        <a:pt x="74" y="7"/>
                      </a:cubicBezTo>
                      <a:cubicBezTo>
                        <a:pt x="82" y="12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75" name="Google Shape;875;p9"/>
              <p:cNvGrpSpPr/>
              <p:nvPr/>
            </p:nvGrpSpPr>
            <p:grpSpPr>
              <a:xfrm>
                <a:off x="7069237" y="4713695"/>
                <a:ext cx="448057" cy="336034"/>
                <a:chOff x="-1951475" y="3273100"/>
                <a:chExt cx="291875" cy="222775"/>
              </a:xfrm>
            </p:grpSpPr>
            <p:sp>
              <p:nvSpPr>
                <p:cNvPr id="876" name="Google Shape;876;p9"/>
                <p:cNvSpPr/>
                <p:nvPr/>
              </p:nvSpPr>
              <p:spPr>
                <a:xfrm>
                  <a:off x="-1951475" y="3325050"/>
                  <a:ext cx="51225" cy="11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4770" extrusionOk="0">
                      <a:moveTo>
                        <a:pt x="1033" y="0"/>
                      </a:moveTo>
                      <a:cubicBezTo>
                        <a:pt x="518" y="0"/>
                        <a:pt x="0" y="339"/>
                        <a:pt x="0" y="1004"/>
                      </a:cubicBezTo>
                      <a:lnTo>
                        <a:pt x="0" y="3777"/>
                      </a:lnTo>
                      <a:cubicBezTo>
                        <a:pt x="0" y="4438"/>
                        <a:pt x="512" y="4769"/>
                        <a:pt x="1024" y="4769"/>
                      </a:cubicBezTo>
                      <a:cubicBezTo>
                        <a:pt x="1536" y="4769"/>
                        <a:pt x="2048" y="4438"/>
                        <a:pt x="2048" y="3777"/>
                      </a:cubicBezTo>
                      <a:lnTo>
                        <a:pt x="2048" y="1004"/>
                      </a:lnTo>
                      <a:cubicBezTo>
                        <a:pt x="2048" y="331"/>
                        <a:pt x="1542" y="0"/>
                        <a:pt x="10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9"/>
                <p:cNvSpPr/>
                <p:nvPr/>
              </p:nvSpPr>
              <p:spPr>
                <a:xfrm>
                  <a:off x="-1711250" y="3273100"/>
                  <a:ext cx="51650" cy="22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6" h="8869" extrusionOk="0">
                      <a:moveTo>
                        <a:pt x="1027" y="0"/>
                      </a:moveTo>
                      <a:cubicBezTo>
                        <a:pt x="608" y="0"/>
                        <a:pt x="186" y="229"/>
                        <a:pt x="32" y="719"/>
                      </a:cubicBezTo>
                      <a:cubicBezTo>
                        <a:pt x="0" y="814"/>
                        <a:pt x="0" y="940"/>
                        <a:pt x="0" y="1003"/>
                      </a:cubicBezTo>
                      <a:lnTo>
                        <a:pt x="0" y="7871"/>
                      </a:lnTo>
                      <a:cubicBezTo>
                        <a:pt x="0" y="7934"/>
                        <a:pt x="0" y="8060"/>
                        <a:pt x="32" y="8123"/>
                      </a:cubicBezTo>
                      <a:cubicBezTo>
                        <a:pt x="173" y="8632"/>
                        <a:pt x="594" y="8869"/>
                        <a:pt x="1015" y="8869"/>
                      </a:cubicBezTo>
                      <a:cubicBezTo>
                        <a:pt x="1532" y="8869"/>
                        <a:pt x="2048" y="8513"/>
                        <a:pt x="2048" y="7871"/>
                      </a:cubicBezTo>
                      <a:lnTo>
                        <a:pt x="2048" y="1003"/>
                      </a:lnTo>
                      <a:cubicBezTo>
                        <a:pt x="2066" y="356"/>
                        <a:pt x="1549" y="0"/>
                        <a:pt x="10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9"/>
                <p:cNvSpPr/>
                <p:nvPr/>
              </p:nvSpPr>
              <p:spPr>
                <a:xfrm>
                  <a:off x="-1886900" y="3296575"/>
                  <a:ext cx="156775" cy="19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1" h="7972" extrusionOk="0">
                      <a:moveTo>
                        <a:pt x="851" y="5672"/>
                      </a:moveTo>
                      <a:lnTo>
                        <a:pt x="3466" y="6333"/>
                      </a:lnTo>
                      <a:cubicBezTo>
                        <a:pt x="3277" y="6869"/>
                        <a:pt x="2773" y="7279"/>
                        <a:pt x="2174" y="7279"/>
                      </a:cubicBezTo>
                      <a:cubicBezTo>
                        <a:pt x="1418" y="7279"/>
                        <a:pt x="788" y="6648"/>
                        <a:pt x="788" y="5892"/>
                      </a:cubicBezTo>
                      <a:cubicBezTo>
                        <a:pt x="851" y="5798"/>
                        <a:pt x="851" y="5735"/>
                        <a:pt x="851" y="5672"/>
                      </a:cubicBezTo>
                      <a:close/>
                      <a:moveTo>
                        <a:pt x="6270" y="1"/>
                      </a:moveTo>
                      <a:lnTo>
                        <a:pt x="1" y="1576"/>
                      </a:lnTo>
                      <a:cubicBezTo>
                        <a:pt x="95" y="1734"/>
                        <a:pt x="127" y="1923"/>
                        <a:pt x="127" y="2143"/>
                      </a:cubicBezTo>
                      <a:lnTo>
                        <a:pt x="127" y="4916"/>
                      </a:lnTo>
                      <a:cubicBezTo>
                        <a:pt x="127" y="5105"/>
                        <a:pt x="95" y="5294"/>
                        <a:pt x="1" y="5514"/>
                      </a:cubicBezTo>
                      <a:lnTo>
                        <a:pt x="158" y="5546"/>
                      </a:lnTo>
                      <a:cubicBezTo>
                        <a:pt x="127" y="5672"/>
                        <a:pt x="127" y="5829"/>
                        <a:pt x="127" y="5924"/>
                      </a:cubicBezTo>
                      <a:cubicBezTo>
                        <a:pt x="127" y="7090"/>
                        <a:pt x="1040" y="7972"/>
                        <a:pt x="2174" y="7972"/>
                      </a:cubicBezTo>
                      <a:cubicBezTo>
                        <a:pt x="3120" y="7972"/>
                        <a:pt x="3907" y="7405"/>
                        <a:pt x="4159" y="6522"/>
                      </a:cubicBezTo>
                      <a:lnTo>
                        <a:pt x="6270" y="7090"/>
                      </a:lnTo>
                      <a:lnTo>
                        <a:pt x="6270" y="5672"/>
                      </a:lnTo>
                      <a:lnTo>
                        <a:pt x="6270" y="2238"/>
                      </a:lnTo>
                      <a:lnTo>
                        <a:pt x="627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9" name="Google Shape;879;p9"/>
              <p:cNvGrpSpPr/>
              <p:nvPr/>
            </p:nvGrpSpPr>
            <p:grpSpPr>
              <a:xfrm rot="-5400000">
                <a:off x="6276302" y="4196049"/>
                <a:ext cx="205136" cy="1197862"/>
                <a:chOff x="278580" y="1275025"/>
                <a:chExt cx="205136" cy="1197862"/>
              </a:xfrm>
            </p:grpSpPr>
            <p:sp>
              <p:nvSpPr>
                <p:cNvPr id="880" name="Google Shape;880;p9"/>
                <p:cNvSpPr/>
                <p:nvPr/>
              </p:nvSpPr>
              <p:spPr>
                <a:xfrm>
                  <a:off x="278580" y="1289410"/>
                  <a:ext cx="191825" cy="118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" h="3044" extrusionOk="0">
                      <a:moveTo>
                        <a:pt x="13" y="3044"/>
                      </a:moveTo>
                      <a:lnTo>
                        <a:pt x="13" y="3044"/>
                      </a:lnTo>
                      <a:cubicBezTo>
                        <a:pt x="11" y="3044"/>
                        <a:pt x="9" y="3044"/>
                        <a:pt x="7" y="3043"/>
                      </a:cubicBezTo>
                      <a:cubicBezTo>
                        <a:pt x="5" y="3042"/>
                        <a:pt x="3" y="3040"/>
                        <a:pt x="2" y="3038"/>
                      </a:cubicBezTo>
                      <a:cubicBezTo>
                        <a:pt x="1" y="3036"/>
                        <a:pt x="0" y="3034"/>
                        <a:pt x="0" y="3031"/>
                      </a:cubicBezTo>
                      <a:lnTo>
                        <a:pt x="0" y="0"/>
                      </a:lnTo>
                      <a:lnTo>
                        <a:pt x="476" y="0"/>
                      </a:lnTo>
                      <a:lnTo>
                        <a:pt x="476" y="0"/>
                      </a:lnTo>
                      <a:cubicBezTo>
                        <a:pt x="479" y="0"/>
                        <a:pt x="481" y="-1"/>
                        <a:pt x="483" y="1"/>
                      </a:cubicBezTo>
                      <a:cubicBezTo>
                        <a:pt x="485" y="2"/>
                        <a:pt x="487" y="4"/>
                        <a:pt x="488" y="6"/>
                      </a:cubicBezTo>
                      <a:cubicBezTo>
                        <a:pt x="489" y="8"/>
                        <a:pt x="490" y="10"/>
                        <a:pt x="490" y="13"/>
                      </a:cubicBezTo>
                      <a:lnTo>
                        <a:pt x="490" y="13"/>
                      </a:lnTo>
                      <a:lnTo>
                        <a:pt x="490" y="13"/>
                      </a:lnTo>
                      <a:cubicBezTo>
                        <a:pt x="490" y="15"/>
                        <a:pt x="489" y="17"/>
                        <a:pt x="488" y="19"/>
                      </a:cubicBezTo>
                      <a:cubicBezTo>
                        <a:pt x="487" y="21"/>
                        <a:pt x="485" y="23"/>
                        <a:pt x="483" y="24"/>
                      </a:cubicBezTo>
                      <a:cubicBezTo>
                        <a:pt x="481" y="25"/>
                        <a:pt x="479" y="26"/>
                        <a:pt x="476" y="26"/>
                      </a:cubicBezTo>
                      <a:lnTo>
                        <a:pt x="27" y="26"/>
                      </a:lnTo>
                      <a:lnTo>
                        <a:pt x="27" y="3031"/>
                      </a:lnTo>
                      <a:lnTo>
                        <a:pt x="27" y="3031"/>
                      </a:lnTo>
                      <a:cubicBezTo>
                        <a:pt x="27" y="3034"/>
                        <a:pt x="26" y="3036"/>
                        <a:pt x="25" y="3038"/>
                      </a:cubicBezTo>
                      <a:cubicBezTo>
                        <a:pt x="24" y="3040"/>
                        <a:pt x="22" y="3042"/>
                        <a:pt x="20" y="3043"/>
                      </a:cubicBezTo>
                      <a:cubicBezTo>
                        <a:pt x="18" y="3044"/>
                        <a:pt x="16" y="3044"/>
                        <a:pt x="13" y="30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1" name="Google Shape;881;p9"/>
                <p:cNvSpPr/>
                <p:nvPr/>
              </p:nvSpPr>
              <p:spPr>
                <a:xfrm>
                  <a:off x="444959" y="1275025"/>
                  <a:ext cx="38757" cy="38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100" extrusionOk="0">
                      <a:moveTo>
                        <a:pt x="99" y="50"/>
                      </a:moveTo>
                      <a:cubicBezTo>
                        <a:pt x="99" y="59"/>
                        <a:pt x="97" y="67"/>
                        <a:pt x="93" y="75"/>
                      </a:cubicBezTo>
                      <a:cubicBezTo>
                        <a:pt x="88" y="82"/>
                        <a:pt x="81" y="89"/>
                        <a:pt x="74" y="93"/>
                      </a:cubicBezTo>
                      <a:cubicBezTo>
                        <a:pt x="66" y="97"/>
                        <a:pt x="58" y="100"/>
                        <a:pt x="50" y="100"/>
                      </a:cubicBezTo>
                      <a:cubicBezTo>
                        <a:pt x="41" y="100"/>
                        <a:pt x="32" y="97"/>
                        <a:pt x="25" y="93"/>
                      </a:cubicBezTo>
                      <a:cubicBezTo>
                        <a:pt x="17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2" name="Google Shape;882;p9"/>
              <p:cNvGrpSpPr/>
              <p:nvPr/>
            </p:nvGrpSpPr>
            <p:grpSpPr>
              <a:xfrm rot="-5400000">
                <a:off x="6427228" y="4705751"/>
                <a:ext cx="38757" cy="501929"/>
                <a:chOff x="177970" y="1692197"/>
                <a:chExt cx="38757" cy="501929"/>
              </a:xfrm>
            </p:grpSpPr>
            <p:sp>
              <p:nvSpPr>
                <p:cNvPr id="883" name="Google Shape;883;p9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257" extrusionOk="0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" name="Google Shape;884;p9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5" name="Google Shape;885;p9"/>
              <p:cNvGrpSpPr/>
              <p:nvPr/>
            </p:nvGrpSpPr>
            <p:grpSpPr>
              <a:xfrm rot="5400000">
                <a:off x="6051720" y="4580645"/>
                <a:ext cx="39148" cy="305201"/>
                <a:chOff x="91453" y="1790561"/>
                <a:chExt cx="39148" cy="305201"/>
              </a:xfrm>
            </p:grpSpPr>
            <p:sp>
              <p:nvSpPr>
                <p:cNvPr id="886" name="Google Shape;886;p9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751" extrusionOk="0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7" name="Google Shape;887;p9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99" extrusionOk="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8" name="Google Shape;888;p9"/>
              <p:cNvGrpSpPr/>
              <p:nvPr/>
            </p:nvGrpSpPr>
            <p:grpSpPr>
              <a:xfrm>
                <a:off x="6317959" y="4692275"/>
                <a:ext cx="202051" cy="81915"/>
                <a:chOff x="243848" y="2487250"/>
                <a:chExt cx="202051" cy="81915"/>
              </a:xfrm>
            </p:grpSpPr>
            <p:grpSp>
              <p:nvGrpSpPr>
                <p:cNvPr id="889" name="Google Shape;889;p9"/>
                <p:cNvGrpSpPr/>
                <p:nvPr/>
              </p:nvGrpSpPr>
              <p:grpSpPr>
                <a:xfrm>
                  <a:off x="243848" y="2487250"/>
                  <a:ext cx="82345" cy="81915"/>
                  <a:chOff x="40948" y="2444350"/>
                  <a:chExt cx="82345" cy="81915"/>
                </a:xfrm>
              </p:grpSpPr>
              <p:sp>
                <p:nvSpPr>
                  <p:cNvPr id="890" name="Google Shape;890;p9"/>
                  <p:cNvSpPr/>
                  <p:nvPr/>
                </p:nvSpPr>
                <p:spPr>
                  <a:xfrm>
                    <a:off x="40948" y="2444350"/>
                    <a:ext cx="82345" cy="81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" h="215" extrusionOk="0">
                        <a:moveTo>
                          <a:pt x="216" y="215"/>
                        </a:moveTo>
                        <a:lnTo>
                          <a:pt x="0" y="215"/>
                        </a:lnTo>
                        <a:lnTo>
                          <a:pt x="0" y="0"/>
                        </a:lnTo>
                        <a:lnTo>
                          <a:pt x="216" y="0"/>
                        </a:lnTo>
                        <a:lnTo>
                          <a:pt x="216" y="215"/>
                        </a:lnTo>
                        <a:moveTo>
                          <a:pt x="26" y="188"/>
                        </a:moveTo>
                        <a:lnTo>
                          <a:pt x="189" y="188"/>
                        </a:lnTo>
                        <a:lnTo>
                          <a:pt x="189" y="26"/>
                        </a:lnTo>
                        <a:lnTo>
                          <a:pt x="26" y="26"/>
                        </a:lnTo>
                        <a:lnTo>
                          <a:pt x="26" y="1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32400" rIns="90000" bIns="324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91" name="Google Shape;891;p9"/>
                  <p:cNvSpPr/>
                  <p:nvPr/>
                </p:nvSpPr>
                <p:spPr>
                  <a:xfrm>
                    <a:off x="42472" y="2445874"/>
                    <a:ext cx="79295" cy="792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" h="208" extrusionOk="0">
                        <a:moveTo>
                          <a:pt x="0" y="189"/>
                        </a:moveTo>
                        <a:lnTo>
                          <a:pt x="189" y="0"/>
                        </a:lnTo>
                        <a:lnTo>
                          <a:pt x="208" y="19"/>
                        </a:lnTo>
                        <a:lnTo>
                          <a:pt x="18" y="208"/>
                        </a:lnTo>
                        <a:lnTo>
                          <a:pt x="0" y="18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29875" rIns="90000" bIns="29875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892" name="Google Shape;892;p9"/>
                <p:cNvSpPr/>
                <p:nvPr/>
              </p:nvSpPr>
              <p:spPr>
                <a:xfrm>
                  <a:off x="363553" y="2487250"/>
                  <a:ext cx="82345" cy="81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215" extrusionOk="0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32400" rIns="90000" bIns="324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3" name="Google Shape;893;p9"/>
              <p:cNvGrpSpPr/>
              <p:nvPr/>
            </p:nvGrpSpPr>
            <p:grpSpPr>
              <a:xfrm flipH="1">
                <a:off x="5624485" y="5009643"/>
                <a:ext cx="692253" cy="40320"/>
                <a:chOff x="2030367" y="4961533"/>
                <a:chExt cx="692253" cy="40320"/>
              </a:xfrm>
            </p:grpSpPr>
            <p:sp>
              <p:nvSpPr>
                <p:cNvPr id="894" name="Google Shape;894;p9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" h="26" extrusionOk="0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5" name="Google Shape;895;p9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0" extrusionOk="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" name="Google Shape;896;p9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112" extrusionOk="0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7" name="Google Shape;897;p9"/>
              <p:cNvGrpSpPr/>
              <p:nvPr/>
            </p:nvGrpSpPr>
            <p:grpSpPr>
              <a:xfrm>
                <a:off x="8777547" y="4010305"/>
                <a:ext cx="158490" cy="430588"/>
                <a:chOff x="8777547" y="4010305"/>
                <a:chExt cx="158490" cy="430588"/>
              </a:xfrm>
            </p:grpSpPr>
            <p:grpSp>
              <p:nvGrpSpPr>
                <p:cNvPr id="898" name="Google Shape;898;p9"/>
                <p:cNvGrpSpPr/>
                <p:nvPr/>
              </p:nvGrpSpPr>
              <p:grpSpPr>
                <a:xfrm>
                  <a:off x="8898642" y="4059936"/>
                  <a:ext cx="35640" cy="380957"/>
                  <a:chOff x="8441568" y="4349515"/>
                  <a:chExt cx="35640" cy="380957"/>
                </a:xfrm>
              </p:grpSpPr>
              <p:sp>
                <p:nvSpPr>
                  <p:cNvPr id="899" name="Google Shape;899;p9"/>
                  <p:cNvSpPr/>
                  <p:nvPr/>
                </p:nvSpPr>
                <p:spPr>
                  <a:xfrm>
                    <a:off x="8454528" y="4349515"/>
                    <a:ext cx="9144" cy="3657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" h="1092" extrusionOk="0">
                        <a:moveTo>
                          <a:pt x="13" y="1092"/>
                        </a:moveTo>
                        <a:lnTo>
                          <a:pt x="13" y="1092"/>
                        </a:lnTo>
                        <a:cubicBezTo>
                          <a:pt x="11" y="1092"/>
                          <a:pt x="9" y="1091"/>
                          <a:pt x="7" y="1090"/>
                        </a:cubicBezTo>
                        <a:cubicBezTo>
                          <a:pt x="5" y="1089"/>
                          <a:pt x="3" y="1087"/>
                          <a:pt x="2" y="1085"/>
                        </a:cubicBezTo>
                        <a:cubicBezTo>
                          <a:pt x="1" y="1083"/>
                          <a:pt x="0" y="1081"/>
                          <a:pt x="0" y="1079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0"/>
                          <a:pt x="1" y="8"/>
                          <a:pt x="2" y="6"/>
                        </a:cubicBezTo>
                        <a:cubicBezTo>
                          <a:pt x="3" y="4"/>
                          <a:pt x="5" y="3"/>
                          <a:pt x="7" y="1"/>
                        </a:cubicBezTo>
                        <a:cubicBezTo>
                          <a:pt x="9" y="0"/>
                          <a:pt x="11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5" y="0"/>
                          <a:pt x="18" y="0"/>
                          <a:pt x="20" y="1"/>
                        </a:cubicBezTo>
                        <a:cubicBezTo>
                          <a:pt x="22" y="2"/>
                          <a:pt x="24" y="4"/>
                          <a:pt x="25" y="6"/>
                        </a:cubicBezTo>
                        <a:cubicBezTo>
                          <a:pt x="27" y="8"/>
                          <a:pt x="26" y="10"/>
                          <a:pt x="26" y="13"/>
                        </a:cubicBezTo>
                        <a:lnTo>
                          <a:pt x="26" y="13"/>
                        </a:lnTo>
                        <a:lnTo>
                          <a:pt x="26" y="1079"/>
                        </a:lnTo>
                        <a:lnTo>
                          <a:pt x="26" y="1079"/>
                        </a:lnTo>
                        <a:cubicBezTo>
                          <a:pt x="26" y="1081"/>
                          <a:pt x="26" y="1083"/>
                          <a:pt x="25" y="1085"/>
                        </a:cubicBezTo>
                        <a:cubicBezTo>
                          <a:pt x="23" y="1087"/>
                          <a:pt x="22" y="1089"/>
                          <a:pt x="20" y="1090"/>
                        </a:cubicBezTo>
                        <a:cubicBezTo>
                          <a:pt x="18" y="1091"/>
                          <a:pt x="15" y="1092"/>
                          <a:pt x="13" y="1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0" name="Google Shape;900;p9"/>
                  <p:cNvSpPr/>
                  <p:nvPr/>
                </p:nvSpPr>
                <p:spPr>
                  <a:xfrm>
                    <a:off x="8441568" y="4694832"/>
                    <a:ext cx="35640" cy="356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" h="99" extrusionOk="0">
                        <a:moveTo>
                          <a:pt x="99" y="49"/>
                        </a:moveTo>
                        <a:cubicBezTo>
                          <a:pt x="99" y="58"/>
                          <a:pt x="97" y="67"/>
                          <a:pt x="92" y="74"/>
                        </a:cubicBezTo>
                        <a:cubicBezTo>
                          <a:pt x="88" y="82"/>
                          <a:pt x="82" y="88"/>
                          <a:pt x="74" y="92"/>
                        </a:cubicBezTo>
                        <a:cubicBezTo>
                          <a:pt x="67" y="97"/>
                          <a:pt x="58" y="99"/>
                          <a:pt x="49" y="99"/>
                        </a:cubicBezTo>
                        <a:cubicBezTo>
                          <a:pt x="41" y="99"/>
                          <a:pt x="33" y="97"/>
                          <a:pt x="25" y="92"/>
                        </a:cubicBezTo>
                        <a:cubicBezTo>
                          <a:pt x="18" y="88"/>
                          <a:pt x="11" y="82"/>
                          <a:pt x="6" y="74"/>
                        </a:cubicBezTo>
                        <a:cubicBezTo>
                          <a:pt x="2" y="67"/>
                          <a:pt x="0" y="58"/>
                          <a:pt x="0" y="49"/>
                        </a:cubicBezTo>
                        <a:cubicBezTo>
                          <a:pt x="0" y="41"/>
                          <a:pt x="2" y="32"/>
                          <a:pt x="6" y="24"/>
                        </a:cubicBezTo>
                        <a:cubicBezTo>
                          <a:pt x="11" y="17"/>
                          <a:pt x="18" y="11"/>
                          <a:pt x="25" y="6"/>
                        </a:cubicBezTo>
                        <a:cubicBezTo>
                          <a:pt x="33" y="2"/>
                          <a:pt x="41" y="0"/>
                          <a:pt x="49" y="0"/>
                        </a:cubicBezTo>
                        <a:cubicBezTo>
                          <a:pt x="58" y="0"/>
                          <a:pt x="67" y="2"/>
                          <a:pt x="74" y="6"/>
                        </a:cubicBezTo>
                        <a:cubicBezTo>
                          <a:pt x="82" y="11"/>
                          <a:pt x="88" y="17"/>
                          <a:pt x="92" y="24"/>
                        </a:cubicBezTo>
                        <a:cubicBezTo>
                          <a:pt x="97" y="32"/>
                          <a:pt x="99" y="41"/>
                          <a:pt x="99" y="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01" name="Google Shape;901;p9"/>
                <p:cNvGrpSpPr/>
                <p:nvPr/>
              </p:nvGrpSpPr>
              <p:grpSpPr>
                <a:xfrm rot="10800000">
                  <a:off x="8777547" y="4010305"/>
                  <a:ext cx="137094" cy="120548"/>
                  <a:chOff x="454680" y="218515"/>
                  <a:chExt cx="125280" cy="110160"/>
                </a:xfrm>
              </p:grpSpPr>
              <p:sp>
                <p:nvSpPr>
                  <p:cNvPr id="902" name="Google Shape;902;p9"/>
                  <p:cNvSpPr/>
                  <p:nvPr/>
                </p:nvSpPr>
                <p:spPr>
                  <a:xfrm>
                    <a:off x="454680" y="218515"/>
                    <a:ext cx="111960" cy="97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" h="272" extrusionOk="0">
                        <a:moveTo>
                          <a:pt x="298" y="272"/>
                        </a:moveTo>
                        <a:lnTo>
                          <a:pt x="298" y="272"/>
                        </a:lnTo>
                        <a:cubicBezTo>
                          <a:pt x="296" y="272"/>
                          <a:pt x="294" y="271"/>
                          <a:pt x="292" y="270"/>
                        </a:cubicBezTo>
                        <a:cubicBezTo>
                          <a:pt x="290" y="268"/>
                          <a:pt x="288" y="268"/>
                          <a:pt x="287" y="266"/>
                        </a:cubicBezTo>
                        <a:cubicBezTo>
                          <a:pt x="286" y="264"/>
                          <a:pt x="285" y="261"/>
                          <a:pt x="285" y="259"/>
                        </a:cubicBezTo>
                        <a:lnTo>
                          <a:pt x="285" y="27"/>
                        </a:lnTo>
                        <a:lnTo>
                          <a:pt x="13" y="27"/>
                        </a:lnTo>
                        <a:lnTo>
                          <a:pt x="13" y="27"/>
                        </a:lnTo>
                        <a:cubicBezTo>
                          <a:pt x="11" y="27"/>
                          <a:pt x="8" y="26"/>
                          <a:pt x="6" y="25"/>
                        </a:cubicBezTo>
                        <a:cubicBezTo>
                          <a:pt x="4" y="24"/>
                          <a:pt x="3" y="22"/>
                          <a:pt x="2" y="20"/>
                        </a:cubicBezTo>
                        <a:cubicBezTo>
                          <a:pt x="0" y="18"/>
                          <a:pt x="0" y="15"/>
                          <a:pt x="0" y="13"/>
                        </a:cubicBezTo>
                        <a:cubicBezTo>
                          <a:pt x="0" y="10"/>
                          <a:pt x="0" y="9"/>
                          <a:pt x="2" y="7"/>
                        </a:cubicBezTo>
                        <a:cubicBezTo>
                          <a:pt x="3" y="5"/>
                          <a:pt x="4" y="3"/>
                          <a:pt x="6" y="2"/>
                        </a:cubicBezTo>
                        <a:cubicBezTo>
                          <a:pt x="8" y="1"/>
                          <a:pt x="11" y="0"/>
                          <a:pt x="13" y="0"/>
                        </a:cubicBezTo>
                        <a:lnTo>
                          <a:pt x="311" y="0"/>
                        </a:lnTo>
                        <a:lnTo>
                          <a:pt x="311" y="259"/>
                        </a:lnTo>
                        <a:lnTo>
                          <a:pt x="311" y="259"/>
                        </a:lnTo>
                        <a:cubicBezTo>
                          <a:pt x="311" y="261"/>
                          <a:pt x="311" y="264"/>
                          <a:pt x="310" y="266"/>
                        </a:cubicBezTo>
                        <a:cubicBezTo>
                          <a:pt x="308" y="268"/>
                          <a:pt x="307" y="268"/>
                          <a:pt x="305" y="270"/>
                        </a:cubicBezTo>
                        <a:cubicBezTo>
                          <a:pt x="303" y="271"/>
                          <a:pt x="300" y="272"/>
                          <a:pt x="298" y="2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3" name="Google Shape;903;p9"/>
                  <p:cNvSpPr/>
                  <p:nvPr/>
                </p:nvSpPr>
                <p:spPr>
                  <a:xfrm>
                    <a:off x="544320" y="293035"/>
                    <a:ext cx="35640" cy="356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" h="99" extrusionOk="0">
                        <a:moveTo>
                          <a:pt x="99" y="50"/>
                        </a:moveTo>
                        <a:cubicBezTo>
                          <a:pt x="99" y="58"/>
                          <a:pt x="97" y="66"/>
                          <a:pt x="93" y="74"/>
                        </a:cubicBezTo>
                        <a:cubicBezTo>
                          <a:pt x="88" y="81"/>
                          <a:pt x="81" y="88"/>
                          <a:pt x="74" y="93"/>
                        </a:cubicBezTo>
                        <a:cubicBezTo>
                          <a:pt x="66" y="97"/>
                          <a:pt x="57" y="99"/>
                          <a:pt x="49" y="99"/>
                        </a:cubicBezTo>
                        <a:cubicBezTo>
                          <a:pt x="40" y="99"/>
                          <a:pt x="32" y="97"/>
                          <a:pt x="25" y="93"/>
                        </a:cubicBezTo>
                        <a:cubicBezTo>
                          <a:pt x="17" y="88"/>
                          <a:pt x="10" y="81"/>
                          <a:pt x="6" y="74"/>
                        </a:cubicBezTo>
                        <a:cubicBezTo>
                          <a:pt x="1" y="66"/>
                          <a:pt x="0" y="58"/>
                          <a:pt x="0" y="50"/>
                        </a:cubicBezTo>
                        <a:cubicBezTo>
                          <a:pt x="0" y="41"/>
                          <a:pt x="2" y="32"/>
                          <a:pt x="6" y="25"/>
                        </a:cubicBezTo>
                        <a:cubicBezTo>
                          <a:pt x="11" y="17"/>
                          <a:pt x="17" y="11"/>
                          <a:pt x="25" y="7"/>
                        </a:cubicBezTo>
                        <a:cubicBezTo>
                          <a:pt x="32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3" y="25"/>
                        </a:cubicBezTo>
                        <a:cubicBezTo>
                          <a:pt x="97" y="32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904" name="Google Shape;904;p9"/>
                <p:cNvSpPr/>
                <p:nvPr/>
              </p:nvSpPr>
              <p:spPr>
                <a:xfrm rot="10800000" flipH="1">
                  <a:off x="8896889" y="4044357"/>
                  <a:ext cx="39148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99" extrusionOk="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05" name="Google Shape;905;p9"/>
              <p:cNvSpPr/>
              <p:nvPr/>
            </p:nvSpPr>
            <p:spPr>
              <a:xfrm>
                <a:off x="8430313" y="4693120"/>
                <a:ext cx="65880" cy="6552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2" extrusionOk="0">
                    <a:moveTo>
                      <a:pt x="91" y="182"/>
                    </a:moveTo>
                    <a:lnTo>
                      <a:pt x="91" y="182"/>
                    </a:lnTo>
                    <a:lnTo>
                      <a:pt x="91" y="182"/>
                    </a:lnTo>
                    <a:cubicBezTo>
                      <a:pt x="75" y="182"/>
                      <a:pt x="60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0"/>
                      <a:pt x="151" y="162"/>
                      <a:pt x="137" y="170"/>
                    </a:cubicBezTo>
                    <a:cubicBezTo>
                      <a:pt x="123" y="178"/>
                      <a:pt x="107" y="182"/>
                      <a:pt x="91" y="182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50"/>
                      <a:pt x="35" y="59"/>
                    </a:cubicBezTo>
                    <a:cubicBezTo>
                      <a:pt x="30" y="69"/>
                      <a:pt x="27" y="80"/>
                      <a:pt x="27" y="91"/>
                    </a:cubicBezTo>
                    <a:cubicBezTo>
                      <a:pt x="27" y="102"/>
                      <a:pt x="30" y="114"/>
                      <a:pt x="35" y="123"/>
                    </a:cubicBezTo>
                    <a:cubicBezTo>
                      <a:pt x="41" y="133"/>
                      <a:pt x="49" y="141"/>
                      <a:pt x="59" y="147"/>
                    </a:cubicBezTo>
                    <a:cubicBezTo>
                      <a:pt x="69" y="153"/>
                      <a:pt x="80" y="156"/>
                      <a:pt x="91" y="156"/>
                    </a:cubicBezTo>
                    <a:cubicBezTo>
                      <a:pt x="103" y="156"/>
                      <a:pt x="114" y="153"/>
                      <a:pt x="124" y="147"/>
                    </a:cubicBezTo>
                    <a:cubicBezTo>
                      <a:pt x="134" y="141"/>
                      <a:pt x="143" y="133"/>
                      <a:pt x="148" y="123"/>
                    </a:cubicBezTo>
                    <a:cubicBezTo>
                      <a:pt x="154" y="114"/>
                      <a:pt x="156" y="102"/>
                      <a:pt x="156" y="91"/>
                    </a:cubicBez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20500" rIns="90000" bIns="20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6" name="Google Shape;906;p9"/>
            <p:cNvGrpSpPr/>
            <p:nvPr/>
          </p:nvGrpSpPr>
          <p:grpSpPr>
            <a:xfrm>
              <a:off x="92361" y="91016"/>
              <a:ext cx="5209406" cy="2147720"/>
              <a:chOff x="92361" y="91016"/>
              <a:chExt cx="5209406" cy="2147720"/>
            </a:xfrm>
          </p:grpSpPr>
          <p:sp>
            <p:nvSpPr>
              <p:cNvPr id="907" name="Google Shape;907;p9"/>
              <p:cNvSpPr/>
              <p:nvPr/>
            </p:nvSpPr>
            <p:spPr>
              <a:xfrm>
                <a:off x="1736774" y="265078"/>
                <a:ext cx="85096" cy="8509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6" extrusionOk="0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90"/>
                    </a:moveTo>
                    <a:lnTo>
                      <a:pt x="189" y="190"/>
                    </a:lnTo>
                    <a:lnTo>
                      <a:pt x="189" y="27"/>
                    </a:lnTo>
                    <a:lnTo>
                      <a:pt x="26" y="27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9"/>
              <p:cNvSpPr/>
              <p:nvPr/>
            </p:nvSpPr>
            <p:spPr>
              <a:xfrm>
                <a:off x="92361" y="500728"/>
                <a:ext cx="85096" cy="8509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6" extrusionOk="0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89"/>
                    </a:moveTo>
                    <a:lnTo>
                      <a:pt x="190" y="189"/>
                    </a:lnTo>
                    <a:lnTo>
                      <a:pt x="190" y="27"/>
                    </a:lnTo>
                    <a:lnTo>
                      <a:pt x="27" y="27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9"/>
              <p:cNvSpPr/>
              <p:nvPr/>
            </p:nvSpPr>
            <p:spPr>
              <a:xfrm>
                <a:off x="92361" y="621673"/>
                <a:ext cx="85096" cy="8509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6" extrusionOk="0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89"/>
                    </a:moveTo>
                    <a:lnTo>
                      <a:pt x="190" y="189"/>
                    </a:lnTo>
                    <a:lnTo>
                      <a:pt x="190" y="26"/>
                    </a:lnTo>
                    <a:lnTo>
                      <a:pt x="27" y="26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9"/>
              <p:cNvSpPr/>
              <p:nvPr/>
            </p:nvSpPr>
            <p:spPr>
              <a:xfrm>
                <a:off x="791652" y="91252"/>
                <a:ext cx="71702" cy="7209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3" extrusionOk="0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1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0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0" y="162"/>
                      <a:pt x="136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8" y="29"/>
                      <a:pt x="59" y="35"/>
                    </a:cubicBezTo>
                    <a:cubicBezTo>
                      <a:pt x="49" y="41"/>
                      <a:pt x="40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8" y="152"/>
                      <a:pt x="80" y="156"/>
                      <a:pt x="91" y="156"/>
                    </a:cubicBezTo>
                    <a:cubicBezTo>
                      <a:pt x="102" y="156"/>
                      <a:pt x="113" y="152"/>
                      <a:pt x="123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2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1" y="49"/>
                      <a:pt x="133" y="41"/>
                      <a:pt x="123" y="35"/>
                    </a:cubicBezTo>
                    <a:cubicBezTo>
                      <a:pt x="113" y="30"/>
                      <a:pt x="102" y="27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9"/>
              <p:cNvSpPr/>
              <p:nvPr/>
            </p:nvSpPr>
            <p:spPr>
              <a:xfrm>
                <a:off x="1019364" y="91252"/>
                <a:ext cx="72096" cy="72094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90" y="183"/>
                    </a:moveTo>
                    <a:lnTo>
                      <a:pt x="90" y="183"/>
                    </a:lnTo>
                    <a:cubicBezTo>
                      <a:pt x="75" y="182"/>
                      <a:pt x="59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3" y="123"/>
                      <a:pt x="0" y="107"/>
                      <a:pt x="0" y="91"/>
                    </a:cubicBezTo>
                    <a:cubicBezTo>
                      <a:pt x="0" y="75"/>
                      <a:pt x="3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6" y="0"/>
                      <a:pt x="92" y="0"/>
                    </a:cubicBezTo>
                    <a:cubicBezTo>
                      <a:pt x="108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5"/>
                      <a:pt x="183" y="91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8" y="123"/>
                      <a:pt x="171" y="137"/>
                    </a:cubicBezTo>
                    <a:cubicBezTo>
                      <a:pt x="163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lnTo>
                      <a:pt x="90" y="183"/>
                    </a:lnTo>
                    <a:moveTo>
                      <a:pt x="90" y="26"/>
                    </a:moveTo>
                    <a:lnTo>
                      <a:pt x="90" y="26"/>
                    </a:lnTo>
                    <a:cubicBezTo>
                      <a:pt x="79" y="27"/>
                      <a:pt x="68" y="30"/>
                      <a:pt x="59" y="35"/>
                    </a:cubicBezTo>
                    <a:cubicBezTo>
                      <a:pt x="48" y="41"/>
                      <a:pt x="40" y="49"/>
                      <a:pt x="35" y="59"/>
                    </a:cubicBezTo>
                    <a:cubicBezTo>
                      <a:pt x="29" y="69"/>
                      <a:pt x="27" y="79"/>
                      <a:pt x="27" y="91"/>
                    </a:cubicBezTo>
                    <a:cubicBezTo>
                      <a:pt x="27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9" y="152"/>
                      <a:pt x="80" y="156"/>
                      <a:pt x="92" y="156"/>
                    </a:cubicBezTo>
                    <a:cubicBezTo>
                      <a:pt x="103" y="156"/>
                      <a:pt x="114" y="152"/>
                      <a:pt x="124" y="147"/>
                    </a:cubicBezTo>
                    <a:cubicBezTo>
                      <a:pt x="134" y="141"/>
                      <a:pt x="142" y="134"/>
                      <a:pt x="148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8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2" y="26"/>
                    </a:cubicBezTo>
                    <a:cubicBezTo>
                      <a:pt x="91" y="26"/>
                      <a:pt x="91" y="26"/>
                      <a:pt x="90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9"/>
              <p:cNvSpPr/>
              <p:nvPr/>
            </p:nvSpPr>
            <p:spPr>
              <a:xfrm>
                <a:off x="1132826" y="91252"/>
                <a:ext cx="71702" cy="7209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3" extrusionOk="0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8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1" y="134"/>
                      <a:pt x="49" y="141"/>
                      <a:pt x="59" y="147"/>
                    </a:cubicBezTo>
                    <a:cubicBezTo>
                      <a:pt x="69" y="152"/>
                      <a:pt x="79" y="156"/>
                      <a:pt x="91" y="156"/>
                    </a:cubicBezTo>
                    <a:cubicBezTo>
                      <a:pt x="102" y="156"/>
                      <a:pt x="114" y="152"/>
                      <a:pt x="124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2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2" y="69"/>
                      <a:pt x="147" y="59"/>
                    </a:cubicBezTo>
                    <a:cubicBezTo>
                      <a:pt x="141" y="49"/>
                      <a:pt x="133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13" name="Google Shape;913;p9"/>
              <p:cNvGrpSpPr/>
              <p:nvPr/>
            </p:nvGrpSpPr>
            <p:grpSpPr>
              <a:xfrm>
                <a:off x="904681" y="91249"/>
                <a:ext cx="72092" cy="72092"/>
                <a:chOff x="833760" y="96688"/>
                <a:chExt cx="65880" cy="65880"/>
              </a:xfrm>
            </p:grpSpPr>
            <p:sp>
              <p:nvSpPr>
                <p:cNvPr id="914" name="Google Shape;914;p9"/>
                <p:cNvSpPr/>
                <p:nvPr/>
              </p:nvSpPr>
              <p:spPr>
                <a:xfrm>
                  <a:off x="838080" y="101008"/>
                  <a:ext cx="57240" cy="57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" h="159" extrusionOk="0">
                      <a:moveTo>
                        <a:pt x="159" y="80"/>
                      </a:moveTo>
                      <a:lnTo>
                        <a:pt x="159" y="80"/>
                      </a:lnTo>
                      <a:cubicBezTo>
                        <a:pt x="159" y="94"/>
                        <a:pt x="155" y="107"/>
                        <a:pt x="148" y="119"/>
                      </a:cubicBezTo>
                      <a:cubicBezTo>
                        <a:pt x="141" y="132"/>
                        <a:pt x="131" y="142"/>
                        <a:pt x="119" y="149"/>
                      </a:cubicBezTo>
                      <a:cubicBezTo>
                        <a:pt x="107" y="155"/>
                        <a:pt x="93" y="159"/>
                        <a:pt x="79" y="159"/>
                      </a:cubicBezTo>
                      <a:cubicBezTo>
                        <a:pt x="65" y="159"/>
                        <a:pt x="52" y="155"/>
                        <a:pt x="40" y="149"/>
                      </a:cubicBezTo>
                      <a:cubicBezTo>
                        <a:pt x="28" y="142"/>
                        <a:pt x="17" y="132"/>
                        <a:pt x="11" y="119"/>
                      </a:cubicBezTo>
                      <a:cubicBezTo>
                        <a:pt x="4" y="106"/>
                        <a:pt x="0" y="94"/>
                        <a:pt x="0" y="80"/>
                      </a:cubicBezTo>
                      <a:cubicBezTo>
                        <a:pt x="0" y="66"/>
                        <a:pt x="4" y="52"/>
                        <a:pt x="11" y="40"/>
                      </a:cubicBezTo>
                      <a:cubicBezTo>
                        <a:pt x="17" y="28"/>
                        <a:pt x="28" y="18"/>
                        <a:pt x="40" y="11"/>
                      </a:cubicBezTo>
                      <a:cubicBezTo>
                        <a:pt x="52" y="4"/>
                        <a:pt x="65" y="0"/>
                        <a:pt x="79" y="0"/>
                      </a:cubicBezTo>
                      <a:cubicBezTo>
                        <a:pt x="80" y="0"/>
                        <a:pt x="80" y="0"/>
                        <a:pt x="81" y="0"/>
                      </a:cubicBezTo>
                      <a:lnTo>
                        <a:pt x="81" y="0"/>
                      </a:lnTo>
                      <a:lnTo>
                        <a:pt x="81" y="0"/>
                      </a:lnTo>
                      <a:cubicBezTo>
                        <a:pt x="94" y="0"/>
                        <a:pt x="108" y="4"/>
                        <a:pt x="120" y="11"/>
                      </a:cubicBezTo>
                      <a:cubicBezTo>
                        <a:pt x="131" y="18"/>
                        <a:pt x="141" y="27"/>
                        <a:pt x="148" y="39"/>
                      </a:cubicBezTo>
                      <a:cubicBezTo>
                        <a:pt x="155" y="50"/>
                        <a:pt x="159" y="65"/>
                        <a:pt x="159" y="78"/>
                      </a:cubicBezTo>
                      <a:cubicBezTo>
                        <a:pt x="159" y="79"/>
                        <a:pt x="159" y="79"/>
                        <a:pt x="159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12225" rIns="90000" bIns="122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5" name="Google Shape;915;p9"/>
                <p:cNvSpPr/>
                <p:nvPr/>
              </p:nvSpPr>
              <p:spPr>
                <a:xfrm>
                  <a:off x="833760" y="96688"/>
                  <a:ext cx="65880" cy="65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83" extrusionOk="0">
                      <a:moveTo>
                        <a:pt x="93" y="183"/>
                      </a:moveTo>
                      <a:lnTo>
                        <a:pt x="93" y="183"/>
                      </a:lnTo>
                      <a:cubicBezTo>
                        <a:pt x="92" y="183"/>
                        <a:pt x="92" y="183"/>
                        <a:pt x="92" y="183"/>
                      </a:cubicBezTo>
                      <a:cubicBezTo>
                        <a:pt x="75" y="183"/>
                        <a:pt x="60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5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8" y="182"/>
                        <a:pt x="93" y="183"/>
                      </a:cubicBezTo>
                      <a:moveTo>
                        <a:pt x="93" y="26"/>
                      </a:moveTo>
                      <a:lnTo>
                        <a:pt x="93" y="26"/>
                      </a:lnTo>
                      <a:cubicBezTo>
                        <a:pt x="92" y="26"/>
                        <a:pt x="92" y="26"/>
                        <a:pt x="92" y="26"/>
                      </a:cubicBez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30"/>
                        <a:pt x="104" y="27"/>
                        <a:pt x="93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9"/>
              <p:cNvGrpSpPr/>
              <p:nvPr/>
            </p:nvGrpSpPr>
            <p:grpSpPr>
              <a:xfrm>
                <a:off x="1903340" y="265071"/>
                <a:ext cx="84699" cy="85093"/>
                <a:chOff x="1746360" y="252000"/>
                <a:chExt cx="77400" cy="77760"/>
              </a:xfrm>
            </p:grpSpPr>
            <p:sp>
              <p:nvSpPr>
                <p:cNvPr id="917" name="Google Shape;917;p9"/>
                <p:cNvSpPr/>
                <p:nvPr/>
              </p:nvSpPr>
              <p:spPr>
                <a:xfrm>
                  <a:off x="1746360" y="252000"/>
                  <a:ext cx="77400" cy="7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216" extrusionOk="0">
                      <a:moveTo>
                        <a:pt x="215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5" y="0"/>
                      </a:lnTo>
                      <a:lnTo>
                        <a:pt x="215" y="216"/>
                      </a:lnTo>
                      <a:moveTo>
                        <a:pt x="26" y="190"/>
                      </a:moveTo>
                      <a:lnTo>
                        <a:pt x="188" y="190"/>
                      </a:lnTo>
                      <a:lnTo>
                        <a:pt x="188" y="27"/>
                      </a:lnTo>
                      <a:lnTo>
                        <a:pt x="26" y="27"/>
                      </a:lnTo>
                      <a:lnTo>
                        <a:pt x="26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32750" rIns="90000" bIns="327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8" name="Google Shape;918;p9"/>
                <p:cNvSpPr/>
                <p:nvPr/>
              </p:nvSpPr>
              <p:spPr>
                <a:xfrm>
                  <a:off x="1747800" y="253440"/>
                  <a:ext cx="74520" cy="74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" h="208" extrusionOk="0">
                      <a:moveTo>
                        <a:pt x="0" y="190"/>
                      </a:moveTo>
                      <a:lnTo>
                        <a:pt x="188" y="0"/>
                      </a:lnTo>
                      <a:lnTo>
                        <a:pt x="207" y="19"/>
                      </a:lnTo>
                      <a:lnTo>
                        <a:pt x="19" y="208"/>
                      </a:lnTo>
                      <a:lnTo>
                        <a:pt x="0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29875" rIns="90000" bIns="29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9" name="Google Shape;919;p9"/>
              <p:cNvGrpSpPr/>
              <p:nvPr/>
            </p:nvGrpSpPr>
            <p:grpSpPr>
              <a:xfrm>
                <a:off x="796774" y="288321"/>
                <a:ext cx="704015" cy="39002"/>
                <a:chOff x="795849" y="289913"/>
                <a:chExt cx="704015" cy="39002"/>
              </a:xfrm>
            </p:grpSpPr>
            <p:sp>
              <p:nvSpPr>
                <p:cNvPr id="920" name="Google Shape;920;p9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3" h="26" extrusionOk="0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1" name="Google Shape;921;p9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22" name="Google Shape;922;p9"/>
              <p:cNvSpPr/>
              <p:nvPr/>
            </p:nvSpPr>
            <p:spPr>
              <a:xfrm>
                <a:off x="205039" y="200933"/>
                <a:ext cx="115038" cy="106762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71" extrusionOk="0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1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23" name="Google Shape;923;p9"/>
              <p:cNvGrpSpPr/>
              <p:nvPr/>
            </p:nvGrpSpPr>
            <p:grpSpPr>
              <a:xfrm>
                <a:off x="92361" y="91016"/>
                <a:ext cx="339977" cy="326189"/>
                <a:chOff x="91440" y="96475"/>
                <a:chExt cx="310680" cy="298080"/>
              </a:xfrm>
            </p:grpSpPr>
            <p:sp>
              <p:nvSpPr>
                <p:cNvPr id="924" name="Google Shape;924;p9"/>
                <p:cNvSpPr/>
                <p:nvPr/>
              </p:nvSpPr>
              <p:spPr>
                <a:xfrm>
                  <a:off x="91440" y="96475"/>
                  <a:ext cx="298440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828" extrusionOk="0">
                      <a:moveTo>
                        <a:pt x="415" y="828"/>
                      </a:moveTo>
                      <a:lnTo>
                        <a:pt x="415" y="828"/>
                      </a:lnTo>
                      <a:cubicBezTo>
                        <a:pt x="414" y="828"/>
                        <a:pt x="414" y="828"/>
                        <a:pt x="414" y="828"/>
                      </a:cubicBezTo>
                      <a:cubicBezTo>
                        <a:pt x="341" y="828"/>
                        <a:pt x="270" y="809"/>
                        <a:pt x="207" y="773"/>
                      </a:cubicBezTo>
                      <a:cubicBezTo>
                        <a:pt x="144" y="737"/>
                        <a:pt x="91" y="684"/>
                        <a:pt x="55" y="621"/>
                      </a:cubicBezTo>
                      <a:cubicBezTo>
                        <a:pt x="18" y="558"/>
                        <a:pt x="0" y="487"/>
                        <a:pt x="0" y="414"/>
                      </a:cubicBezTo>
                      <a:cubicBezTo>
                        <a:pt x="0" y="341"/>
                        <a:pt x="18" y="270"/>
                        <a:pt x="55" y="207"/>
                      </a:cubicBezTo>
                      <a:cubicBezTo>
                        <a:pt x="91" y="144"/>
                        <a:pt x="144" y="91"/>
                        <a:pt x="207" y="55"/>
                      </a:cubicBezTo>
                      <a:cubicBezTo>
                        <a:pt x="270" y="18"/>
                        <a:pt x="341" y="0"/>
                        <a:pt x="414" y="0"/>
                      </a:cubicBezTo>
                      <a:cubicBezTo>
                        <a:pt x="487" y="0"/>
                        <a:pt x="558" y="18"/>
                        <a:pt x="621" y="55"/>
                      </a:cubicBezTo>
                      <a:cubicBezTo>
                        <a:pt x="684" y="91"/>
                        <a:pt x="737" y="144"/>
                        <a:pt x="773" y="207"/>
                      </a:cubicBezTo>
                      <a:cubicBezTo>
                        <a:pt x="801" y="256"/>
                        <a:pt x="819" y="310"/>
                        <a:pt x="826" y="365"/>
                      </a:cubicBezTo>
                      <a:lnTo>
                        <a:pt x="826" y="365"/>
                      </a:lnTo>
                      <a:cubicBezTo>
                        <a:pt x="826" y="366"/>
                        <a:pt x="826" y="367"/>
                        <a:pt x="826" y="367"/>
                      </a:cubicBezTo>
                      <a:cubicBezTo>
                        <a:pt x="826" y="370"/>
                        <a:pt x="825" y="372"/>
                        <a:pt x="824" y="374"/>
                      </a:cubicBezTo>
                      <a:cubicBezTo>
                        <a:pt x="823" y="376"/>
                        <a:pt x="821" y="377"/>
                        <a:pt x="819" y="379"/>
                      </a:cubicBezTo>
                      <a:cubicBezTo>
                        <a:pt x="818" y="379"/>
                        <a:pt x="816" y="380"/>
                        <a:pt x="814" y="380"/>
                      </a:cubicBezTo>
                      <a:lnTo>
                        <a:pt x="814" y="380"/>
                      </a:lnTo>
                      <a:lnTo>
                        <a:pt x="813" y="380"/>
                      </a:lnTo>
                      <a:cubicBezTo>
                        <a:pt x="810" y="380"/>
                        <a:pt x="808" y="380"/>
                        <a:pt x="806" y="379"/>
                      </a:cubicBezTo>
                      <a:cubicBezTo>
                        <a:pt x="804" y="377"/>
                        <a:pt x="802" y="376"/>
                        <a:pt x="801" y="374"/>
                      </a:cubicBezTo>
                      <a:cubicBezTo>
                        <a:pt x="800" y="372"/>
                        <a:pt x="800" y="370"/>
                        <a:pt x="799" y="369"/>
                      </a:cubicBezTo>
                      <a:lnTo>
                        <a:pt x="799" y="369"/>
                      </a:lnTo>
                      <a:cubicBezTo>
                        <a:pt x="793" y="316"/>
                        <a:pt x="777" y="266"/>
                        <a:pt x="750" y="220"/>
                      </a:cubicBezTo>
                      <a:cubicBezTo>
                        <a:pt x="716" y="161"/>
                        <a:pt x="667" y="112"/>
                        <a:pt x="608" y="78"/>
                      </a:cubicBezTo>
                      <a:cubicBezTo>
                        <a:pt x="549" y="44"/>
                        <a:pt x="482" y="26"/>
                        <a:pt x="414" y="26"/>
                      </a:cubicBezTo>
                      <a:cubicBezTo>
                        <a:pt x="346" y="26"/>
                        <a:pt x="279" y="44"/>
                        <a:pt x="220" y="78"/>
                      </a:cubicBezTo>
                      <a:cubicBezTo>
                        <a:pt x="161" y="112"/>
                        <a:pt x="112" y="161"/>
                        <a:pt x="78" y="220"/>
                      </a:cubicBezTo>
                      <a:cubicBezTo>
                        <a:pt x="44" y="279"/>
                        <a:pt x="26" y="346"/>
                        <a:pt x="26" y="414"/>
                      </a:cubicBezTo>
                      <a:cubicBezTo>
                        <a:pt x="26" y="482"/>
                        <a:pt x="44" y="549"/>
                        <a:pt x="78" y="608"/>
                      </a:cubicBezTo>
                      <a:cubicBezTo>
                        <a:pt x="112" y="667"/>
                        <a:pt x="161" y="716"/>
                        <a:pt x="220" y="750"/>
                      </a:cubicBezTo>
                      <a:cubicBezTo>
                        <a:pt x="279" y="784"/>
                        <a:pt x="346" y="802"/>
                        <a:pt x="414" y="802"/>
                      </a:cubicBezTo>
                      <a:cubicBezTo>
                        <a:pt x="482" y="802"/>
                        <a:pt x="549" y="784"/>
                        <a:pt x="608" y="750"/>
                      </a:cubicBezTo>
                      <a:cubicBezTo>
                        <a:pt x="667" y="716"/>
                        <a:pt x="716" y="667"/>
                        <a:pt x="750" y="608"/>
                      </a:cubicBezTo>
                      <a:cubicBezTo>
                        <a:pt x="784" y="549"/>
                        <a:pt x="802" y="482"/>
                        <a:pt x="802" y="414"/>
                      </a:cubicBezTo>
                      <a:lnTo>
                        <a:pt x="802" y="414"/>
                      </a:lnTo>
                      <a:cubicBezTo>
                        <a:pt x="802" y="412"/>
                        <a:pt x="803" y="410"/>
                        <a:pt x="804" y="408"/>
                      </a:cubicBezTo>
                      <a:cubicBezTo>
                        <a:pt x="805" y="406"/>
                        <a:pt x="807" y="404"/>
                        <a:pt x="809" y="403"/>
                      </a:cubicBezTo>
                      <a:cubicBezTo>
                        <a:pt x="811" y="402"/>
                        <a:pt x="812" y="401"/>
                        <a:pt x="815" y="401"/>
                      </a:cubicBezTo>
                      <a:cubicBezTo>
                        <a:pt x="817" y="401"/>
                        <a:pt x="820" y="402"/>
                        <a:pt x="822" y="403"/>
                      </a:cubicBezTo>
                      <a:cubicBezTo>
                        <a:pt x="824" y="404"/>
                        <a:pt x="826" y="406"/>
                        <a:pt x="827" y="408"/>
                      </a:cubicBezTo>
                      <a:cubicBezTo>
                        <a:pt x="828" y="410"/>
                        <a:pt x="829" y="412"/>
                        <a:pt x="829" y="414"/>
                      </a:cubicBezTo>
                      <a:lnTo>
                        <a:pt x="829" y="414"/>
                      </a:lnTo>
                      <a:lnTo>
                        <a:pt x="829" y="414"/>
                      </a:lnTo>
                      <a:cubicBezTo>
                        <a:pt x="828" y="487"/>
                        <a:pt x="809" y="558"/>
                        <a:pt x="773" y="621"/>
                      </a:cubicBezTo>
                      <a:cubicBezTo>
                        <a:pt x="737" y="684"/>
                        <a:pt x="684" y="736"/>
                        <a:pt x="621" y="773"/>
                      </a:cubicBezTo>
                      <a:cubicBezTo>
                        <a:pt x="558" y="809"/>
                        <a:pt x="487" y="828"/>
                        <a:pt x="415" y="8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5" name="Google Shape;925;p9"/>
                <p:cNvSpPr/>
                <p:nvPr/>
              </p:nvSpPr>
              <p:spPr>
                <a:xfrm>
                  <a:off x="366120" y="210235"/>
                  <a:ext cx="36000" cy="3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99" extrusionOk="0">
                      <a:moveTo>
                        <a:pt x="0" y="53"/>
                      </a:moveTo>
                      <a:lnTo>
                        <a:pt x="0" y="53"/>
                      </a:lnTo>
                      <a:cubicBezTo>
                        <a:pt x="1" y="60"/>
                        <a:pt x="3" y="68"/>
                        <a:pt x="7" y="74"/>
                      </a:cubicBezTo>
                      <a:cubicBezTo>
                        <a:pt x="11" y="82"/>
                        <a:pt x="17" y="87"/>
                        <a:pt x="25" y="92"/>
                      </a:cubicBezTo>
                      <a:cubicBezTo>
                        <a:pt x="33" y="96"/>
                        <a:pt x="41" y="99"/>
                        <a:pt x="50" y="99"/>
                      </a:cubicBezTo>
                      <a:cubicBezTo>
                        <a:pt x="59" y="99"/>
                        <a:pt x="67" y="96"/>
                        <a:pt x="75" y="92"/>
                      </a:cubicBezTo>
                      <a:cubicBezTo>
                        <a:pt x="82" y="87"/>
                        <a:pt x="89" y="81"/>
                        <a:pt x="93" y="74"/>
                      </a:cubicBezTo>
                      <a:cubicBezTo>
                        <a:pt x="97" y="66"/>
                        <a:pt x="100" y="57"/>
                        <a:pt x="100" y="49"/>
                      </a:cubicBezTo>
                      <a:cubicBezTo>
                        <a:pt x="100" y="40"/>
                        <a:pt x="97" y="31"/>
                        <a:pt x="93" y="24"/>
                      </a:cubicBezTo>
                      <a:cubicBezTo>
                        <a:pt x="89" y="16"/>
                        <a:pt x="82" y="10"/>
                        <a:pt x="75" y="6"/>
                      </a:cubicBezTo>
                      <a:cubicBezTo>
                        <a:pt x="67" y="1"/>
                        <a:pt x="59" y="0"/>
                        <a:pt x="50" y="0"/>
                      </a:cubicBezTo>
                      <a:cubicBezTo>
                        <a:pt x="49" y="0"/>
                        <a:pt x="47" y="0"/>
                        <a:pt x="46" y="0"/>
                      </a:cubicBezTo>
                      <a:lnTo>
                        <a:pt x="46" y="0"/>
                      </a:lnTo>
                      <a:cubicBezTo>
                        <a:pt x="39" y="0"/>
                        <a:pt x="31" y="2"/>
                        <a:pt x="25" y="6"/>
                      </a:cubicBezTo>
                      <a:cubicBezTo>
                        <a:pt x="17" y="10"/>
                        <a:pt x="11" y="17"/>
                        <a:pt x="7" y="25"/>
                      </a:cubicBezTo>
                      <a:cubicBezTo>
                        <a:pt x="2" y="32"/>
                        <a:pt x="0" y="41"/>
                        <a:pt x="0" y="50"/>
                      </a:cubicBezTo>
                      <a:cubicBezTo>
                        <a:pt x="0" y="51"/>
                        <a:pt x="0" y="52"/>
                        <a:pt x="0" y="5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6" name="Google Shape;926;p9"/>
              <p:cNvGrpSpPr/>
              <p:nvPr/>
            </p:nvGrpSpPr>
            <p:grpSpPr>
              <a:xfrm>
                <a:off x="489854" y="228429"/>
                <a:ext cx="137094" cy="120548"/>
                <a:chOff x="454680" y="218515"/>
                <a:chExt cx="125280" cy="110160"/>
              </a:xfrm>
            </p:grpSpPr>
            <p:sp>
              <p:nvSpPr>
                <p:cNvPr id="927" name="Google Shape;927;p9"/>
                <p:cNvSpPr/>
                <p:nvPr/>
              </p:nvSpPr>
              <p:spPr>
                <a:xfrm>
                  <a:off x="454680" y="218515"/>
                  <a:ext cx="111960" cy="9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72" extrusionOk="0">
                      <a:moveTo>
                        <a:pt x="298" y="272"/>
                      </a:moveTo>
                      <a:lnTo>
                        <a:pt x="298" y="272"/>
                      </a:lnTo>
                      <a:cubicBezTo>
                        <a:pt x="296" y="272"/>
                        <a:pt x="294" y="271"/>
                        <a:pt x="292" y="270"/>
                      </a:cubicBezTo>
                      <a:cubicBezTo>
                        <a:pt x="290" y="268"/>
                        <a:pt x="288" y="268"/>
                        <a:pt x="287" y="266"/>
                      </a:cubicBezTo>
                      <a:cubicBezTo>
                        <a:pt x="286" y="264"/>
                        <a:pt x="285" y="261"/>
                        <a:pt x="285" y="259"/>
                      </a:cubicBezTo>
                      <a:lnTo>
                        <a:pt x="285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8" y="26"/>
                        <a:pt x="6" y="25"/>
                      </a:cubicBezTo>
                      <a:cubicBezTo>
                        <a:pt x="4" y="24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0"/>
                        <a:pt x="0" y="9"/>
                        <a:pt x="2" y="7"/>
                      </a:cubicBezTo>
                      <a:cubicBezTo>
                        <a:pt x="3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311" y="0"/>
                      </a:lnTo>
                      <a:lnTo>
                        <a:pt x="311" y="259"/>
                      </a:lnTo>
                      <a:lnTo>
                        <a:pt x="311" y="259"/>
                      </a:lnTo>
                      <a:cubicBezTo>
                        <a:pt x="311" y="261"/>
                        <a:pt x="311" y="264"/>
                        <a:pt x="310" y="266"/>
                      </a:cubicBezTo>
                      <a:cubicBezTo>
                        <a:pt x="308" y="268"/>
                        <a:pt x="307" y="268"/>
                        <a:pt x="305" y="270"/>
                      </a:cubicBezTo>
                      <a:cubicBezTo>
                        <a:pt x="303" y="271"/>
                        <a:pt x="300" y="272"/>
                        <a:pt x="298" y="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8" name="Google Shape;928;p9"/>
                <p:cNvSpPr/>
                <p:nvPr/>
              </p:nvSpPr>
              <p:spPr>
                <a:xfrm>
                  <a:off x="544320" y="293035"/>
                  <a:ext cx="35640" cy="3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50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8"/>
                        <a:pt x="74" y="93"/>
                      </a:cubicBezTo>
                      <a:cubicBezTo>
                        <a:pt x="66" y="97"/>
                        <a:pt x="57" y="99"/>
                        <a:pt x="49" y="99"/>
                      </a:cubicBezTo>
                      <a:cubicBezTo>
                        <a:pt x="40" y="99"/>
                        <a:pt x="32" y="97"/>
                        <a:pt x="25" y="93"/>
                      </a:cubicBezTo>
                      <a:cubicBezTo>
                        <a:pt x="17" y="88"/>
                        <a:pt x="10" y="81"/>
                        <a:pt x="6" y="74"/>
                      </a:cubicBezTo>
                      <a:cubicBezTo>
                        <a:pt x="1" y="66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9"/>
              <p:cNvGrpSpPr/>
              <p:nvPr/>
            </p:nvGrpSpPr>
            <p:grpSpPr>
              <a:xfrm>
                <a:off x="112588" y="1736808"/>
                <a:ext cx="38757" cy="501929"/>
                <a:chOff x="177970" y="1692197"/>
                <a:chExt cx="38757" cy="501929"/>
              </a:xfrm>
            </p:grpSpPr>
            <p:sp>
              <p:nvSpPr>
                <p:cNvPr id="930" name="Google Shape;930;p9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257" extrusionOk="0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1" name="Google Shape;931;p9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2" name="Google Shape;932;p9"/>
              <p:cNvGrpSpPr/>
              <p:nvPr/>
            </p:nvGrpSpPr>
            <p:grpSpPr>
              <a:xfrm>
                <a:off x="115327" y="803854"/>
                <a:ext cx="39148" cy="305201"/>
                <a:chOff x="91453" y="1790561"/>
                <a:chExt cx="39148" cy="305201"/>
              </a:xfrm>
            </p:grpSpPr>
            <p:sp>
              <p:nvSpPr>
                <p:cNvPr id="933" name="Google Shape;933;p9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751" extrusionOk="0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4" name="Google Shape;934;p9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99" extrusionOk="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35" name="Google Shape;935;p9"/>
              <p:cNvSpPr/>
              <p:nvPr/>
            </p:nvSpPr>
            <p:spPr>
              <a:xfrm>
                <a:off x="131371" y="1208618"/>
                <a:ext cx="275602" cy="398510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025" extrusionOk="0">
                    <a:moveTo>
                      <a:pt x="218" y="945"/>
                    </a:moveTo>
                    <a:lnTo>
                      <a:pt x="218" y="945"/>
                    </a:lnTo>
                    <a:lnTo>
                      <a:pt x="217" y="945"/>
                    </a:lnTo>
                    <a:cubicBezTo>
                      <a:pt x="213" y="945"/>
                      <a:pt x="209" y="944"/>
                      <a:pt x="205" y="943"/>
                    </a:cubicBezTo>
                    <a:lnTo>
                      <a:pt x="205" y="943"/>
                    </a:lnTo>
                    <a:cubicBezTo>
                      <a:pt x="205" y="950"/>
                      <a:pt x="206" y="957"/>
                      <a:pt x="210" y="964"/>
                    </a:cubicBezTo>
                    <a:cubicBezTo>
                      <a:pt x="213" y="970"/>
                      <a:pt x="219" y="975"/>
                      <a:pt x="226" y="979"/>
                    </a:cubicBezTo>
                    <a:cubicBezTo>
                      <a:pt x="232" y="983"/>
                      <a:pt x="240" y="985"/>
                      <a:pt x="247" y="985"/>
                    </a:cubicBezTo>
                    <a:lnTo>
                      <a:pt x="247" y="985"/>
                    </a:lnTo>
                    <a:lnTo>
                      <a:pt x="270" y="985"/>
                    </a:lnTo>
                    <a:lnTo>
                      <a:pt x="270" y="993"/>
                    </a:lnTo>
                    <a:lnTo>
                      <a:pt x="270" y="993"/>
                    </a:lnTo>
                    <a:lnTo>
                      <a:pt x="270" y="993"/>
                    </a:lnTo>
                    <a:cubicBezTo>
                      <a:pt x="270" y="999"/>
                      <a:pt x="271" y="1004"/>
                      <a:pt x="274" y="1009"/>
                    </a:cubicBezTo>
                    <a:cubicBezTo>
                      <a:pt x="277" y="1014"/>
                      <a:pt x="281" y="1018"/>
                      <a:pt x="286" y="1021"/>
                    </a:cubicBezTo>
                    <a:cubicBezTo>
                      <a:pt x="291" y="1024"/>
                      <a:pt x="296" y="1025"/>
                      <a:pt x="302" y="1025"/>
                    </a:cubicBezTo>
                    <a:lnTo>
                      <a:pt x="403" y="1025"/>
                    </a:lnTo>
                    <a:lnTo>
                      <a:pt x="403" y="1025"/>
                    </a:lnTo>
                    <a:cubicBezTo>
                      <a:pt x="409" y="1025"/>
                      <a:pt x="415" y="1023"/>
                      <a:pt x="419" y="1021"/>
                    </a:cubicBezTo>
                    <a:cubicBezTo>
                      <a:pt x="424" y="1017"/>
                      <a:pt x="428" y="1014"/>
                      <a:pt x="431" y="1009"/>
                    </a:cubicBezTo>
                    <a:cubicBezTo>
                      <a:pt x="434" y="1004"/>
                      <a:pt x="435" y="999"/>
                      <a:pt x="435" y="993"/>
                    </a:cubicBezTo>
                    <a:lnTo>
                      <a:pt x="435" y="985"/>
                    </a:lnTo>
                    <a:lnTo>
                      <a:pt x="458" y="985"/>
                    </a:lnTo>
                    <a:lnTo>
                      <a:pt x="458" y="985"/>
                    </a:lnTo>
                    <a:lnTo>
                      <a:pt x="458" y="985"/>
                    </a:lnTo>
                    <a:cubicBezTo>
                      <a:pt x="465" y="985"/>
                      <a:pt x="472" y="983"/>
                      <a:pt x="479" y="979"/>
                    </a:cubicBezTo>
                    <a:cubicBezTo>
                      <a:pt x="485" y="975"/>
                      <a:pt x="491" y="970"/>
                      <a:pt x="495" y="964"/>
                    </a:cubicBezTo>
                    <a:cubicBezTo>
                      <a:pt x="498" y="957"/>
                      <a:pt x="500" y="950"/>
                      <a:pt x="500" y="943"/>
                    </a:cubicBezTo>
                    <a:lnTo>
                      <a:pt x="500" y="943"/>
                    </a:lnTo>
                    <a:cubicBezTo>
                      <a:pt x="496" y="944"/>
                      <a:pt x="492" y="945"/>
                      <a:pt x="488" y="945"/>
                    </a:cubicBezTo>
                    <a:cubicBezTo>
                      <a:pt x="487" y="945"/>
                      <a:pt x="487" y="945"/>
                      <a:pt x="487" y="945"/>
                    </a:cubicBezTo>
                    <a:lnTo>
                      <a:pt x="218" y="945"/>
                    </a:lnTo>
                    <a:moveTo>
                      <a:pt x="205" y="908"/>
                    </a:moveTo>
                    <a:lnTo>
                      <a:pt x="500" y="908"/>
                    </a:lnTo>
                    <a:lnTo>
                      <a:pt x="500" y="866"/>
                    </a:lnTo>
                    <a:lnTo>
                      <a:pt x="205" y="866"/>
                    </a:lnTo>
                    <a:lnTo>
                      <a:pt x="205" y="908"/>
                    </a:lnTo>
                    <a:moveTo>
                      <a:pt x="205" y="824"/>
                    </a:moveTo>
                    <a:lnTo>
                      <a:pt x="500" y="824"/>
                    </a:lnTo>
                    <a:lnTo>
                      <a:pt x="500" y="781"/>
                    </a:lnTo>
                    <a:lnTo>
                      <a:pt x="205" y="781"/>
                    </a:lnTo>
                    <a:lnTo>
                      <a:pt x="205" y="824"/>
                    </a:lnTo>
                    <a:moveTo>
                      <a:pt x="363" y="546"/>
                    </a:moveTo>
                    <a:lnTo>
                      <a:pt x="352" y="553"/>
                    </a:lnTo>
                    <a:lnTo>
                      <a:pt x="295" y="519"/>
                    </a:lnTo>
                    <a:lnTo>
                      <a:pt x="352" y="709"/>
                    </a:lnTo>
                    <a:lnTo>
                      <a:pt x="408" y="519"/>
                    </a:lnTo>
                    <a:lnTo>
                      <a:pt x="363" y="546"/>
                    </a:lnTo>
                    <a:moveTo>
                      <a:pt x="602" y="104"/>
                    </a:moveTo>
                    <a:lnTo>
                      <a:pt x="602" y="104"/>
                    </a:lnTo>
                    <a:cubicBezTo>
                      <a:pt x="580" y="82"/>
                      <a:pt x="555" y="63"/>
                      <a:pt x="529" y="48"/>
                    </a:cubicBezTo>
                    <a:cubicBezTo>
                      <a:pt x="475" y="17"/>
                      <a:pt x="414" y="0"/>
                      <a:pt x="353" y="0"/>
                    </a:cubicBezTo>
                    <a:lnTo>
                      <a:pt x="353" y="0"/>
                    </a:lnTo>
                    <a:lnTo>
                      <a:pt x="353" y="0"/>
                    </a:lnTo>
                    <a:cubicBezTo>
                      <a:pt x="352" y="0"/>
                      <a:pt x="351" y="0"/>
                      <a:pt x="350" y="0"/>
                    </a:cubicBezTo>
                    <a:cubicBezTo>
                      <a:pt x="338" y="0"/>
                      <a:pt x="325" y="1"/>
                      <a:pt x="313" y="3"/>
                    </a:cubicBezTo>
                    <a:lnTo>
                      <a:pt x="313" y="3"/>
                    </a:lnTo>
                    <a:cubicBezTo>
                      <a:pt x="265" y="8"/>
                      <a:pt x="219" y="22"/>
                      <a:pt x="177" y="47"/>
                    </a:cubicBezTo>
                    <a:cubicBezTo>
                      <a:pt x="123" y="78"/>
                      <a:pt x="79" y="123"/>
                      <a:pt x="48" y="177"/>
                    </a:cubicBezTo>
                    <a:cubicBezTo>
                      <a:pt x="24" y="217"/>
                      <a:pt x="9" y="262"/>
                      <a:pt x="3" y="308"/>
                    </a:cubicBezTo>
                    <a:lnTo>
                      <a:pt x="3" y="308"/>
                    </a:lnTo>
                    <a:cubicBezTo>
                      <a:pt x="1" y="322"/>
                      <a:pt x="0" y="337"/>
                      <a:pt x="0" y="352"/>
                    </a:cubicBezTo>
                    <a:lnTo>
                      <a:pt x="0" y="352"/>
                    </a:lnTo>
                    <a:lnTo>
                      <a:pt x="0" y="352"/>
                    </a:lnTo>
                    <a:cubicBezTo>
                      <a:pt x="0" y="414"/>
                      <a:pt x="17" y="475"/>
                      <a:pt x="48" y="528"/>
                    </a:cubicBezTo>
                    <a:cubicBezTo>
                      <a:pt x="73" y="571"/>
                      <a:pt x="106" y="609"/>
                      <a:pt x="147" y="638"/>
                    </a:cubicBezTo>
                    <a:lnTo>
                      <a:pt x="147" y="638"/>
                    </a:lnTo>
                    <a:cubicBezTo>
                      <a:pt x="180" y="662"/>
                      <a:pt x="208" y="693"/>
                      <a:pt x="228" y="728"/>
                    </a:cubicBezTo>
                    <a:cubicBezTo>
                      <a:pt x="231" y="733"/>
                      <a:pt x="234" y="738"/>
                      <a:pt x="237" y="744"/>
                    </a:cubicBezTo>
                    <a:lnTo>
                      <a:pt x="316" y="744"/>
                    </a:lnTo>
                    <a:lnTo>
                      <a:pt x="221" y="418"/>
                    </a:lnTo>
                    <a:lnTo>
                      <a:pt x="353" y="498"/>
                    </a:lnTo>
                    <a:lnTo>
                      <a:pt x="485" y="418"/>
                    </a:lnTo>
                    <a:lnTo>
                      <a:pt x="390" y="744"/>
                    </a:lnTo>
                    <a:lnTo>
                      <a:pt x="469" y="744"/>
                    </a:lnTo>
                    <a:lnTo>
                      <a:pt x="469" y="744"/>
                    </a:lnTo>
                    <a:cubicBezTo>
                      <a:pt x="472" y="739"/>
                      <a:pt x="474" y="733"/>
                      <a:pt x="477" y="728"/>
                    </a:cubicBezTo>
                    <a:cubicBezTo>
                      <a:pt x="499" y="692"/>
                      <a:pt x="527" y="660"/>
                      <a:pt x="561" y="635"/>
                    </a:cubicBezTo>
                    <a:lnTo>
                      <a:pt x="561" y="635"/>
                    </a:lnTo>
                    <a:cubicBezTo>
                      <a:pt x="600" y="606"/>
                      <a:pt x="633" y="570"/>
                      <a:pt x="657" y="528"/>
                    </a:cubicBezTo>
                    <a:cubicBezTo>
                      <a:pt x="688" y="474"/>
                      <a:pt x="704" y="414"/>
                      <a:pt x="704" y="352"/>
                    </a:cubicBezTo>
                    <a:cubicBezTo>
                      <a:pt x="704" y="290"/>
                      <a:pt x="688" y="230"/>
                      <a:pt x="657" y="176"/>
                    </a:cubicBezTo>
                    <a:cubicBezTo>
                      <a:pt x="642" y="150"/>
                      <a:pt x="623" y="126"/>
                      <a:pt x="602" y="1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36" name="Google Shape;936;p9"/>
              <p:cNvGrpSpPr/>
              <p:nvPr/>
            </p:nvGrpSpPr>
            <p:grpSpPr>
              <a:xfrm>
                <a:off x="315837" y="1942919"/>
                <a:ext cx="71641" cy="172234"/>
                <a:chOff x="976764" y="1211531"/>
                <a:chExt cx="71641" cy="172234"/>
              </a:xfrm>
            </p:grpSpPr>
            <p:sp>
              <p:nvSpPr>
                <p:cNvPr id="937" name="Google Shape;937;p9"/>
                <p:cNvSpPr/>
                <p:nvPr/>
              </p:nvSpPr>
              <p:spPr>
                <a:xfrm>
                  <a:off x="977155" y="1312616"/>
                  <a:ext cx="71249" cy="71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" h="183" extrusionOk="0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9"/>
                        <a:pt x="46" y="171"/>
                      </a:cubicBezTo>
                      <a:cubicBezTo>
                        <a:pt x="32" y="163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4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1"/>
                      </a:lnTo>
                      <a:lnTo>
                        <a:pt x="182" y="91"/>
                      </a:lnTo>
                      <a:cubicBezTo>
                        <a:pt x="182" y="107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7"/>
                      </a:moveTo>
                      <a:lnTo>
                        <a:pt x="91" y="27"/>
                      </a:lnTo>
                      <a:cubicBezTo>
                        <a:pt x="80" y="27"/>
                        <a:pt x="69" y="29"/>
                        <a:pt x="59" y="35"/>
                      </a:cubicBezTo>
                      <a:cubicBezTo>
                        <a:pt x="49" y="40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9" y="153"/>
                        <a:pt x="79" y="156"/>
                        <a:pt x="91" y="156"/>
                      </a:cubicBezTo>
                      <a:cubicBezTo>
                        <a:pt x="102" y="156"/>
                        <a:pt x="114" y="153"/>
                        <a:pt x="124" y="148"/>
                      </a:cubicBezTo>
                      <a:cubicBezTo>
                        <a:pt x="133" y="142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1"/>
                      </a:cubicBezTo>
                      <a:lnTo>
                        <a:pt x="156" y="91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0"/>
                        <a:pt x="124" y="35"/>
                      </a:cubicBezTo>
                      <a:cubicBezTo>
                        <a:pt x="114" y="29"/>
                        <a:pt x="103" y="27"/>
                        <a:pt x="91" y="2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8" name="Google Shape;938;p9"/>
                <p:cNvSpPr/>
                <p:nvPr/>
              </p:nvSpPr>
              <p:spPr>
                <a:xfrm>
                  <a:off x="976764" y="1211531"/>
                  <a:ext cx="71641" cy="71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83" extrusionOk="0">
                      <a:moveTo>
                        <a:pt x="92" y="183"/>
                      </a:moveTo>
                      <a:lnTo>
                        <a:pt x="92" y="183"/>
                      </a:lnTo>
                      <a:lnTo>
                        <a:pt x="92" y="183"/>
                      </a:lnTo>
                      <a:cubicBezTo>
                        <a:pt x="76" y="183"/>
                        <a:pt x="60" y="178"/>
                        <a:pt x="46" y="170"/>
                      </a:cubicBezTo>
                      <a:cubicBezTo>
                        <a:pt x="32" y="162"/>
                        <a:pt x="21" y="151"/>
                        <a:pt x="13" y="137"/>
                      </a:cubicBezTo>
                      <a:cubicBezTo>
                        <a:pt x="5" y="123"/>
                        <a:pt x="0" y="107"/>
                        <a:pt x="0" y="91"/>
                      </a:cubicBezTo>
                      <a:cubicBezTo>
                        <a:pt x="0" y="75"/>
                        <a:pt x="5" y="59"/>
                        <a:pt x="13" y="45"/>
                      </a:cubicBezTo>
                      <a:cubicBezTo>
                        <a:pt x="21" y="31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4" y="4"/>
                        <a:pt x="138" y="12"/>
                      </a:cubicBezTo>
                      <a:cubicBezTo>
                        <a:pt x="152" y="20"/>
                        <a:pt x="163" y="31"/>
                        <a:pt x="171" y="45"/>
                      </a:cubicBezTo>
                      <a:cubicBezTo>
                        <a:pt x="179" y="59"/>
                        <a:pt x="183" y="75"/>
                        <a:pt x="183" y="91"/>
                      </a:cubicBezTo>
                      <a:lnTo>
                        <a:pt x="183" y="91"/>
                      </a:lnTo>
                      <a:lnTo>
                        <a:pt x="183" y="91"/>
                      </a:lnTo>
                      <a:cubicBezTo>
                        <a:pt x="183" y="107"/>
                        <a:pt x="179" y="123"/>
                        <a:pt x="171" y="137"/>
                      </a:cubicBezTo>
                      <a:cubicBezTo>
                        <a:pt x="163" y="151"/>
                        <a:pt x="152" y="162"/>
                        <a:pt x="138" y="170"/>
                      </a:cubicBezTo>
                      <a:cubicBezTo>
                        <a:pt x="124" y="178"/>
                        <a:pt x="108" y="183"/>
                        <a:pt x="92" y="183"/>
                      </a:cubicBezTo>
                      <a:moveTo>
                        <a:pt x="92" y="26"/>
                      </a:moveTo>
                      <a:lnTo>
                        <a:pt x="92" y="26"/>
                      </a:lnTo>
                      <a:lnTo>
                        <a:pt x="92" y="26"/>
                      </a:lnTo>
                      <a:cubicBezTo>
                        <a:pt x="81" y="26"/>
                        <a:pt x="68" y="29"/>
                        <a:pt x="59" y="35"/>
                      </a:cubicBezTo>
                      <a:cubicBezTo>
                        <a:pt x="49" y="41"/>
                        <a:pt x="41" y="49"/>
                        <a:pt x="36" y="59"/>
                      </a:cubicBezTo>
                      <a:cubicBezTo>
                        <a:pt x="30" y="69"/>
                        <a:pt x="27" y="79"/>
                        <a:pt x="27" y="91"/>
                      </a:cubicBezTo>
                      <a:cubicBezTo>
                        <a:pt x="27" y="102"/>
                        <a:pt x="30" y="114"/>
                        <a:pt x="36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8" y="153"/>
                        <a:pt x="81" y="157"/>
                        <a:pt x="92" y="157"/>
                      </a:cubicBezTo>
                      <a:cubicBezTo>
                        <a:pt x="103" y="157"/>
                        <a:pt x="114" y="153"/>
                        <a:pt x="124" y="148"/>
                      </a:cubicBezTo>
                      <a:cubicBezTo>
                        <a:pt x="133" y="142"/>
                        <a:pt x="142" y="134"/>
                        <a:pt x="148" y="124"/>
                      </a:cubicBezTo>
                      <a:cubicBezTo>
                        <a:pt x="153" y="114"/>
                        <a:pt x="157" y="103"/>
                        <a:pt x="157" y="91"/>
                      </a:cubicBezTo>
                      <a:lnTo>
                        <a:pt x="157" y="91"/>
                      </a:lnTo>
                      <a:lnTo>
                        <a:pt x="157" y="91"/>
                      </a:lnTo>
                      <a:lnTo>
                        <a:pt x="157" y="91"/>
                      </a:lnTo>
                      <a:cubicBezTo>
                        <a:pt x="157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5" y="35"/>
                      </a:cubicBezTo>
                      <a:cubicBezTo>
                        <a:pt x="115" y="29"/>
                        <a:pt x="104" y="26"/>
                        <a:pt x="92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9" name="Google Shape;939;p9"/>
              <p:cNvGrpSpPr/>
              <p:nvPr/>
            </p:nvGrpSpPr>
            <p:grpSpPr>
              <a:xfrm>
                <a:off x="264977" y="1736808"/>
                <a:ext cx="168336" cy="447498"/>
                <a:chOff x="367409" y="1784362"/>
                <a:chExt cx="168336" cy="447498"/>
              </a:xfrm>
            </p:grpSpPr>
            <p:sp>
              <p:nvSpPr>
                <p:cNvPr id="940" name="Google Shape;940;p9"/>
                <p:cNvSpPr/>
                <p:nvPr/>
              </p:nvSpPr>
              <p:spPr>
                <a:xfrm>
                  <a:off x="367409" y="1784362"/>
                  <a:ext cx="155026" cy="433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1114" extrusionOk="0">
                      <a:moveTo>
                        <a:pt x="383" y="1114"/>
                      </a:moveTo>
                      <a:lnTo>
                        <a:pt x="0" y="1114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4" y="0"/>
                      </a:cubicBezTo>
                      <a:cubicBezTo>
                        <a:pt x="16" y="0"/>
                        <a:pt x="18" y="1"/>
                        <a:pt x="20" y="2"/>
                      </a:cubicBezTo>
                      <a:cubicBezTo>
                        <a:pt x="22" y="3"/>
                        <a:pt x="24" y="5"/>
                        <a:pt x="25" y="7"/>
                      </a:cubicBezTo>
                      <a:cubicBezTo>
                        <a:pt x="26" y="9"/>
                        <a:pt x="27" y="11"/>
                        <a:pt x="27" y="13"/>
                      </a:cubicBezTo>
                      <a:lnTo>
                        <a:pt x="27" y="13"/>
                      </a:lnTo>
                      <a:lnTo>
                        <a:pt x="27" y="1089"/>
                      </a:lnTo>
                      <a:lnTo>
                        <a:pt x="383" y="1089"/>
                      </a:lnTo>
                      <a:lnTo>
                        <a:pt x="383" y="1089"/>
                      </a:lnTo>
                      <a:cubicBezTo>
                        <a:pt x="385" y="1089"/>
                        <a:pt x="387" y="1090"/>
                        <a:pt x="389" y="1091"/>
                      </a:cubicBezTo>
                      <a:cubicBezTo>
                        <a:pt x="391" y="1092"/>
                        <a:pt x="393" y="1094"/>
                        <a:pt x="394" y="1096"/>
                      </a:cubicBezTo>
                      <a:cubicBezTo>
                        <a:pt x="395" y="1098"/>
                        <a:pt x="396" y="1100"/>
                        <a:pt x="396" y="1102"/>
                      </a:cubicBezTo>
                      <a:lnTo>
                        <a:pt x="396" y="1102"/>
                      </a:lnTo>
                      <a:cubicBezTo>
                        <a:pt x="396" y="1104"/>
                        <a:pt x="395" y="1106"/>
                        <a:pt x="394" y="1108"/>
                      </a:cubicBezTo>
                      <a:cubicBezTo>
                        <a:pt x="393" y="1110"/>
                        <a:pt x="392" y="1111"/>
                        <a:pt x="390" y="1112"/>
                      </a:cubicBezTo>
                      <a:cubicBezTo>
                        <a:pt x="388" y="1114"/>
                        <a:pt x="385" y="1114"/>
                        <a:pt x="383" y="1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1" name="Google Shape;941;p9"/>
                <p:cNvSpPr/>
                <p:nvPr/>
              </p:nvSpPr>
              <p:spPr>
                <a:xfrm>
                  <a:off x="496989" y="2193369"/>
                  <a:ext cx="38757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1" y="88"/>
                        <a:pt x="74" y="92"/>
                      </a:cubicBezTo>
                      <a:cubicBezTo>
                        <a:pt x="66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49"/>
                      </a:cubicBezTo>
                      <a:cubicBezTo>
                        <a:pt x="0" y="40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4"/>
                      </a:cubicBezTo>
                      <a:cubicBezTo>
                        <a:pt x="97" y="32"/>
                        <a:pt x="99" y="40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42" name="Google Shape;942;p9"/>
              <p:cNvSpPr/>
              <p:nvPr/>
            </p:nvSpPr>
            <p:spPr>
              <a:xfrm>
                <a:off x="233352" y="1675079"/>
                <a:ext cx="71641" cy="71149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92" y="183"/>
                    </a:moveTo>
                    <a:lnTo>
                      <a:pt x="92" y="183"/>
                    </a:lnTo>
                    <a:cubicBezTo>
                      <a:pt x="91" y="183"/>
                      <a:pt x="91" y="183"/>
                      <a:pt x="91" y="183"/>
                    </a:cubicBezTo>
                    <a:cubicBezTo>
                      <a:pt x="75" y="183"/>
                      <a:pt x="59" y="179"/>
                      <a:pt x="46" y="171"/>
                    </a:cubicBezTo>
                    <a:cubicBezTo>
                      <a:pt x="32" y="163"/>
                      <a:pt x="20" y="150"/>
                      <a:pt x="12" y="137"/>
                    </a:cubicBezTo>
                    <a:cubicBezTo>
                      <a:pt x="4" y="123"/>
                      <a:pt x="0" y="108"/>
                      <a:pt x="0" y="92"/>
                    </a:cubicBezTo>
                    <a:cubicBezTo>
                      <a:pt x="0" y="76"/>
                      <a:pt x="4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6"/>
                      <a:pt x="183" y="92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9" y="123"/>
                      <a:pt x="171" y="137"/>
                    </a:cubicBezTo>
                    <a:cubicBezTo>
                      <a:pt x="163" y="150"/>
                      <a:pt x="151" y="163"/>
                      <a:pt x="137" y="171"/>
                    </a:cubicBezTo>
                    <a:cubicBezTo>
                      <a:pt x="123" y="179"/>
                      <a:pt x="108" y="183"/>
                      <a:pt x="92" y="183"/>
                    </a:cubicBezTo>
                    <a:moveTo>
                      <a:pt x="92" y="27"/>
                    </a:moveTo>
                    <a:lnTo>
                      <a:pt x="92" y="27"/>
                    </a:lnTo>
                    <a:cubicBezTo>
                      <a:pt x="91" y="27"/>
                      <a:pt x="91" y="27"/>
                      <a:pt x="91" y="27"/>
                    </a:cubicBezTo>
                    <a:cubicBezTo>
                      <a:pt x="80" y="27"/>
                      <a:pt x="69" y="30"/>
                      <a:pt x="59" y="36"/>
                    </a:cubicBezTo>
                    <a:cubicBezTo>
                      <a:pt x="49" y="41"/>
                      <a:pt x="41" y="49"/>
                      <a:pt x="35" y="59"/>
                    </a:cubicBezTo>
                    <a:cubicBezTo>
                      <a:pt x="29" y="68"/>
                      <a:pt x="26" y="81"/>
                      <a:pt x="26" y="92"/>
                    </a:cubicBezTo>
                    <a:cubicBezTo>
                      <a:pt x="26" y="103"/>
                      <a:pt x="29" y="115"/>
                      <a:pt x="35" y="125"/>
                    </a:cubicBezTo>
                    <a:cubicBezTo>
                      <a:pt x="41" y="134"/>
                      <a:pt x="49" y="142"/>
                      <a:pt x="59" y="148"/>
                    </a:cubicBezTo>
                    <a:cubicBezTo>
                      <a:pt x="69" y="153"/>
                      <a:pt x="79" y="157"/>
                      <a:pt x="91" y="157"/>
                    </a:cubicBezTo>
                    <a:cubicBezTo>
                      <a:pt x="102" y="157"/>
                      <a:pt x="114" y="153"/>
                      <a:pt x="124" y="148"/>
                    </a:cubicBezTo>
                    <a:cubicBezTo>
                      <a:pt x="134" y="142"/>
                      <a:pt x="142" y="134"/>
                      <a:pt x="148" y="125"/>
                    </a:cubicBezTo>
                    <a:cubicBezTo>
                      <a:pt x="153" y="115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2"/>
                    </a:lnTo>
                    <a:cubicBezTo>
                      <a:pt x="156" y="81"/>
                      <a:pt x="153" y="68"/>
                      <a:pt x="148" y="59"/>
                    </a:cubicBezTo>
                    <a:cubicBezTo>
                      <a:pt x="142" y="49"/>
                      <a:pt x="134" y="41"/>
                      <a:pt x="124" y="36"/>
                    </a:cubicBezTo>
                    <a:cubicBezTo>
                      <a:pt x="114" y="30"/>
                      <a:pt x="103" y="27"/>
                      <a:pt x="92" y="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43" name="Google Shape;943;p9"/>
              <p:cNvGrpSpPr/>
              <p:nvPr/>
            </p:nvGrpSpPr>
            <p:grpSpPr>
              <a:xfrm>
                <a:off x="710862" y="219494"/>
                <a:ext cx="2072559" cy="228600"/>
                <a:chOff x="709937" y="221086"/>
                <a:chExt cx="2072559" cy="228600"/>
              </a:xfrm>
            </p:grpSpPr>
            <p:grpSp>
              <p:nvGrpSpPr>
                <p:cNvPr id="944" name="Google Shape;944;p9"/>
                <p:cNvGrpSpPr/>
                <p:nvPr/>
              </p:nvGrpSpPr>
              <p:grpSpPr>
                <a:xfrm>
                  <a:off x="724500" y="221086"/>
                  <a:ext cx="2057996" cy="228600"/>
                  <a:chOff x="724500" y="221086"/>
                  <a:chExt cx="2057996" cy="228600"/>
                </a:xfrm>
              </p:grpSpPr>
              <p:grpSp>
                <p:nvGrpSpPr>
                  <p:cNvPr id="945" name="Google Shape;945;p9"/>
                  <p:cNvGrpSpPr/>
                  <p:nvPr/>
                </p:nvGrpSpPr>
                <p:grpSpPr>
                  <a:xfrm>
                    <a:off x="724500" y="221086"/>
                    <a:ext cx="2043029" cy="228600"/>
                    <a:chOff x="669951" y="210350"/>
                    <a:chExt cx="1866973" cy="208900"/>
                  </a:xfrm>
                </p:grpSpPr>
                <p:sp>
                  <p:nvSpPr>
                    <p:cNvPr id="946" name="Google Shape;946;p9"/>
                    <p:cNvSpPr/>
                    <p:nvPr/>
                  </p:nvSpPr>
                  <p:spPr>
                    <a:xfrm>
                      <a:off x="669951" y="210350"/>
                      <a:ext cx="1866973" cy="2089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86" h="803" extrusionOk="0">
                          <a:moveTo>
                            <a:pt x="5173" y="803"/>
                          </a:moveTo>
                          <a:lnTo>
                            <a:pt x="5173" y="803"/>
                          </a:lnTo>
                          <a:cubicBezTo>
                            <a:pt x="5170" y="803"/>
                            <a:pt x="5169" y="803"/>
                            <a:pt x="5166" y="801"/>
                          </a:cubicBezTo>
                          <a:cubicBezTo>
                            <a:pt x="5165" y="800"/>
                            <a:pt x="5162" y="799"/>
                            <a:pt x="5161" y="797"/>
                          </a:cubicBezTo>
                          <a:cubicBezTo>
                            <a:pt x="5160" y="795"/>
                            <a:pt x="5159" y="792"/>
                            <a:pt x="5159" y="790"/>
                          </a:cubicBezTo>
                          <a:lnTo>
                            <a:pt x="5159" y="27"/>
                          </a:lnTo>
                          <a:lnTo>
                            <a:pt x="26" y="27"/>
                          </a:lnTo>
                          <a:lnTo>
                            <a:pt x="26" y="669"/>
                          </a:lnTo>
                          <a:lnTo>
                            <a:pt x="26" y="669"/>
                          </a:lnTo>
                          <a:cubicBezTo>
                            <a:pt x="26" y="671"/>
                            <a:pt x="25" y="673"/>
                            <a:pt x="24" y="675"/>
                          </a:cubicBezTo>
                          <a:cubicBezTo>
                            <a:pt x="22" y="677"/>
                            <a:pt x="22" y="679"/>
                            <a:pt x="20" y="680"/>
                          </a:cubicBezTo>
                          <a:cubicBezTo>
                            <a:pt x="17" y="681"/>
                            <a:pt x="15" y="682"/>
                            <a:pt x="13" y="682"/>
                          </a:cubicBezTo>
                          <a:cubicBezTo>
                            <a:pt x="11" y="682"/>
                            <a:pt x="8" y="681"/>
                            <a:pt x="6" y="680"/>
                          </a:cubicBezTo>
                          <a:cubicBezTo>
                            <a:pt x="4" y="679"/>
                            <a:pt x="2" y="677"/>
                            <a:pt x="1" y="675"/>
                          </a:cubicBezTo>
                          <a:cubicBezTo>
                            <a:pt x="-1" y="673"/>
                            <a:pt x="0" y="671"/>
                            <a:pt x="0" y="669"/>
                          </a:cubicBezTo>
                          <a:lnTo>
                            <a:pt x="0" y="0"/>
                          </a:lnTo>
                          <a:lnTo>
                            <a:pt x="5186" y="0"/>
                          </a:lnTo>
                          <a:lnTo>
                            <a:pt x="5186" y="790"/>
                          </a:lnTo>
                          <a:lnTo>
                            <a:pt x="5186" y="790"/>
                          </a:lnTo>
                          <a:cubicBezTo>
                            <a:pt x="5186" y="792"/>
                            <a:pt x="5185" y="795"/>
                            <a:pt x="5184" y="797"/>
                          </a:cubicBezTo>
                          <a:cubicBezTo>
                            <a:pt x="5183" y="799"/>
                            <a:pt x="5181" y="800"/>
                            <a:pt x="5179" y="802"/>
                          </a:cubicBezTo>
                          <a:cubicBezTo>
                            <a:pt x="5177" y="803"/>
                            <a:pt x="5175" y="803"/>
                            <a:pt x="5173" y="803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0000" tIns="45000" rIns="90000" bIns="45000" anchor="ctr" anchorCtr="1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47" name="Google Shape;947;p9"/>
                    <p:cNvSpPr/>
                    <p:nvPr/>
                  </p:nvSpPr>
                  <p:spPr>
                    <a:xfrm>
                      <a:off x="1519555" y="215647"/>
                      <a:ext cx="9720" cy="1688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" h="649" extrusionOk="0">
                          <a:moveTo>
                            <a:pt x="13" y="649"/>
                          </a:moveTo>
                          <a:lnTo>
                            <a:pt x="13" y="649"/>
                          </a:lnTo>
                          <a:cubicBezTo>
                            <a:pt x="11" y="649"/>
                            <a:pt x="9" y="648"/>
                            <a:pt x="7" y="647"/>
                          </a:cubicBezTo>
                          <a:cubicBezTo>
                            <a:pt x="5" y="646"/>
                            <a:pt x="3" y="644"/>
                            <a:pt x="2" y="642"/>
                          </a:cubicBezTo>
                          <a:cubicBezTo>
                            <a:pt x="1" y="640"/>
                            <a:pt x="0" y="638"/>
                            <a:pt x="0" y="635"/>
                          </a:cubicBezTo>
                          <a:lnTo>
                            <a:pt x="0" y="13"/>
                          </a:lnTo>
                          <a:lnTo>
                            <a:pt x="0" y="13"/>
                          </a:lnTo>
                          <a:cubicBezTo>
                            <a:pt x="0" y="11"/>
                            <a:pt x="1" y="9"/>
                            <a:pt x="2" y="7"/>
                          </a:cubicBezTo>
                          <a:cubicBezTo>
                            <a:pt x="3" y="5"/>
                            <a:pt x="5" y="3"/>
                            <a:pt x="7" y="2"/>
                          </a:cubicBezTo>
                          <a:cubicBezTo>
                            <a:pt x="9" y="1"/>
                            <a:pt x="11" y="0"/>
                            <a:pt x="13" y="0"/>
                          </a:cubicBezTo>
                          <a:lnTo>
                            <a:pt x="13" y="0"/>
                          </a:lnTo>
                          <a:cubicBezTo>
                            <a:pt x="16" y="0"/>
                            <a:pt x="18" y="1"/>
                            <a:pt x="20" y="2"/>
                          </a:cubicBezTo>
                          <a:cubicBezTo>
                            <a:pt x="22" y="3"/>
                            <a:pt x="24" y="5"/>
                            <a:pt x="25" y="7"/>
                          </a:cubicBezTo>
                          <a:cubicBezTo>
                            <a:pt x="26" y="9"/>
                            <a:pt x="27" y="11"/>
                            <a:pt x="27" y="13"/>
                          </a:cubicBezTo>
                          <a:lnTo>
                            <a:pt x="27" y="13"/>
                          </a:lnTo>
                          <a:lnTo>
                            <a:pt x="27" y="635"/>
                          </a:lnTo>
                          <a:lnTo>
                            <a:pt x="27" y="635"/>
                          </a:lnTo>
                          <a:cubicBezTo>
                            <a:pt x="27" y="638"/>
                            <a:pt x="26" y="640"/>
                            <a:pt x="25" y="642"/>
                          </a:cubicBezTo>
                          <a:cubicBezTo>
                            <a:pt x="24" y="644"/>
                            <a:pt x="22" y="646"/>
                            <a:pt x="20" y="647"/>
                          </a:cubicBezTo>
                          <a:cubicBezTo>
                            <a:pt x="18" y="648"/>
                            <a:pt x="16" y="649"/>
                            <a:pt x="13" y="649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0000" tIns="45000" rIns="90000" bIns="45000" anchor="ctr" anchorCtr="1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48" name="Google Shape;948;p9"/>
                    <p:cNvSpPr/>
                    <p:nvPr/>
                  </p:nvSpPr>
                  <p:spPr>
                    <a:xfrm>
                      <a:off x="1506604" y="381012"/>
                      <a:ext cx="35639" cy="367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9" h="100" extrusionOk="0">
                          <a:moveTo>
                            <a:pt x="99" y="50"/>
                          </a:moveTo>
                          <a:cubicBezTo>
                            <a:pt x="99" y="59"/>
                            <a:pt x="96" y="67"/>
                            <a:pt x="92" y="75"/>
                          </a:cubicBezTo>
                          <a:cubicBezTo>
                            <a:pt x="87" y="82"/>
                            <a:pt x="81" y="89"/>
                            <a:pt x="74" y="93"/>
                          </a:cubicBezTo>
                          <a:cubicBezTo>
                            <a:pt x="66" y="97"/>
                            <a:pt x="57" y="100"/>
                            <a:pt x="49" y="100"/>
                          </a:cubicBezTo>
                          <a:cubicBezTo>
                            <a:pt x="40" y="100"/>
                            <a:pt x="31" y="97"/>
                            <a:pt x="24" y="93"/>
                          </a:cubicBezTo>
                          <a:cubicBezTo>
                            <a:pt x="16" y="89"/>
                            <a:pt x="10" y="82"/>
                            <a:pt x="6" y="75"/>
                          </a:cubicBezTo>
                          <a:cubicBezTo>
                            <a:pt x="1" y="67"/>
                            <a:pt x="0" y="59"/>
                            <a:pt x="0" y="50"/>
                          </a:cubicBezTo>
                          <a:cubicBezTo>
                            <a:pt x="0" y="41"/>
                            <a:pt x="2" y="33"/>
                            <a:pt x="6" y="25"/>
                          </a:cubicBezTo>
                          <a:cubicBezTo>
                            <a:pt x="11" y="17"/>
                            <a:pt x="16" y="11"/>
                            <a:pt x="24" y="7"/>
                          </a:cubicBezTo>
                          <a:cubicBezTo>
                            <a:pt x="31" y="2"/>
                            <a:pt x="41" y="0"/>
                            <a:pt x="49" y="0"/>
                          </a:cubicBezTo>
                          <a:cubicBezTo>
                            <a:pt x="58" y="0"/>
                            <a:pt x="66" y="2"/>
                            <a:pt x="74" y="7"/>
                          </a:cubicBezTo>
                          <a:cubicBezTo>
                            <a:pt x="81" y="11"/>
                            <a:pt x="88" y="17"/>
                            <a:pt x="92" y="25"/>
                          </a:cubicBezTo>
                          <a:cubicBezTo>
                            <a:pt x="97" y="33"/>
                            <a:pt x="99" y="41"/>
                            <a:pt x="99" y="5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0000" tIns="0" rIns="90000" bIns="0" anchor="ctr" anchorCtr="1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949" name="Google Shape;949;p9"/>
                  <p:cNvSpPr/>
                  <p:nvPr/>
                </p:nvSpPr>
                <p:spPr>
                  <a:xfrm>
                    <a:off x="2743496" y="407947"/>
                    <a:ext cx="39000" cy="40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" h="100" extrusionOk="0">
                        <a:moveTo>
                          <a:pt x="99" y="50"/>
                        </a:moveTo>
                        <a:cubicBezTo>
                          <a:pt x="99" y="59"/>
                          <a:pt x="96" y="67"/>
                          <a:pt x="92" y="75"/>
                        </a:cubicBezTo>
                        <a:cubicBezTo>
                          <a:pt x="87" y="82"/>
                          <a:pt x="81" y="89"/>
                          <a:pt x="74" y="93"/>
                        </a:cubicBezTo>
                        <a:cubicBezTo>
                          <a:pt x="66" y="97"/>
                          <a:pt x="57" y="100"/>
                          <a:pt x="49" y="100"/>
                        </a:cubicBezTo>
                        <a:cubicBezTo>
                          <a:pt x="40" y="100"/>
                          <a:pt x="31" y="97"/>
                          <a:pt x="24" y="93"/>
                        </a:cubicBezTo>
                        <a:cubicBezTo>
                          <a:pt x="16" y="89"/>
                          <a:pt x="10" y="82"/>
                          <a:pt x="6" y="75"/>
                        </a:cubicBezTo>
                        <a:cubicBezTo>
                          <a:pt x="1" y="67"/>
                          <a:pt x="0" y="59"/>
                          <a:pt x="0" y="50"/>
                        </a:cubicBezTo>
                        <a:cubicBezTo>
                          <a:pt x="0" y="41"/>
                          <a:pt x="2" y="33"/>
                          <a:pt x="6" y="25"/>
                        </a:cubicBezTo>
                        <a:cubicBezTo>
                          <a:pt x="11" y="17"/>
                          <a:pt x="16" y="11"/>
                          <a:pt x="24" y="7"/>
                        </a:cubicBezTo>
                        <a:cubicBezTo>
                          <a:pt x="31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2" y="25"/>
                        </a:cubicBezTo>
                        <a:cubicBezTo>
                          <a:pt x="97" y="33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950" name="Google Shape;950;p9"/>
                <p:cNvSpPr/>
                <p:nvPr/>
              </p:nvSpPr>
              <p:spPr>
                <a:xfrm>
                  <a:off x="709937" y="407452"/>
                  <a:ext cx="39000" cy="4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100" extrusionOk="0">
                      <a:moveTo>
                        <a:pt x="99" y="50"/>
                      </a:moveTo>
                      <a:cubicBezTo>
                        <a:pt x="99" y="59"/>
                        <a:pt x="96" y="67"/>
                        <a:pt x="92" y="75"/>
                      </a:cubicBezTo>
                      <a:cubicBezTo>
                        <a:pt x="87" y="82"/>
                        <a:pt x="81" y="89"/>
                        <a:pt x="74" y="93"/>
                      </a:cubicBezTo>
                      <a:cubicBezTo>
                        <a:pt x="66" y="97"/>
                        <a:pt x="57" y="100"/>
                        <a:pt x="49" y="100"/>
                      </a:cubicBezTo>
                      <a:cubicBezTo>
                        <a:pt x="40" y="100"/>
                        <a:pt x="31" y="97"/>
                        <a:pt x="24" y="93"/>
                      </a:cubicBezTo>
                      <a:cubicBezTo>
                        <a:pt x="16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6" y="11"/>
                        <a:pt x="24" y="7"/>
                      </a:cubicBezTo>
                      <a:cubicBezTo>
                        <a:pt x="31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1" name="Google Shape;951;p9"/>
              <p:cNvGrpSpPr/>
              <p:nvPr/>
            </p:nvGrpSpPr>
            <p:grpSpPr>
              <a:xfrm>
                <a:off x="2314990" y="281908"/>
                <a:ext cx="274315" cy="164589"/>
                <a:chOff x="5462280" y="1370160"/>
                <a:chExt cx="243360" cy="147600"/>
              </a:xfrm>
            </p:grpSpPr>
            <p:sp>
              <p:nvSpPr>
                <p:cNvPr id="952" name="Google Shape;952;p9"/>
                <p:cNvSpPr/>
                <p:nvPr/>
              </p:nvSpPr>
              <p:spPr>
                <a:xfrm>
                  <a:off x="5577840" y="1370160"/>
                  <a:ext cx="127800" cy="14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10" extrusionOk="0">
                      <a:moveTo>
                        <a:pt x="355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5" y="2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3" name="Google Shape;953;p9"/>
                <p:cNvSpPr/>
                <p:nvPr/>
              </p:nvSpPr>
              <p:spPr>
                <a:xfrm>
                  <a:off x="5462280" y="1404360"/>
                  <a:ext cx="135720" cy="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220" extrusionOk="0">
                      <a:moveTo>
                        <a:pt x="0" y="0"/>
                      </a:moveTo>
                      <a:lnTo>
                        <a:pt x="377" y="0"/>
                      </a:lnTo>
                      <a:lnTo>
                        <a:pt x="377" y="220"/>
                      </a:lnTo>
                      <a:lnTo>
                        <a:pt x="0" y="2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34200" rIns="90000" bIns="342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9"/>
              <p:cNvGrpSpPr/>
              <p:nvPr/>
            </p:nvGrpSpPr>
            <p:grpSpPr>
              <a:xfrm>
                <a:off x="3451438" y="91310"/>
                <a:ext cx="356603" cy="356611"/>
                <a:chOff x="-62151950" y="4111775"/>
                <a:chExt cx="318225" cy="316650"/>
              </a:xfrm>
            </p:grpSpPr>
            <p:sp>
              <p:nvSpPr>
                <p:cNvPr id="955" name="Google Shape;955;p9"/>
                <p:cNvSpPr/>
                <p:nvPr/>
              </p:nvSpPr>
              <p:spPr>
                <a:xfrm>
                  <a:off x="-62151950" y="4407925"/>
                  <a:ext cx="318225" cy="2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29" h="820" extrusionOk="0">
                      <a:moveTo>
                        <a:pt x="442" y="0"/>
                      </a:moveTo>
                      <a:cubicBezTo>
                        <a:pt x="221" y="0"/>
                        <a:pt x="1" y="189"/>
                        <a:pt x="1" y="441"/>
                      </a:cubicBezTo>
                      <a:cubicBezTo>
                        <a:pt x="1" y="662"/>
                        <a:pt x="221" y="819"/>
                        <a:pt x="442" y="819"/>
                      </a:cubicBezTo>
                      <a:lnTo>
                        <a:pt x="12288" y="819"/>
                      </a:lnTo>
                      <a:cubicBezTo>
                        <a:pt x="12540" y="819"/>
                        <a:pt x="12697" y="630"/>
                        <a:pt x="12697" y="441"/>
                      </a:cubicBezTo>
                      <a:cubicBezTo>
                        <a:pt x="12729" y="158"/>
                        <a:pt x="12540" y="0"/>
                        <a:pt x="1228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" name="Google Shape;956;p9"/>
                <p:cNvSpPr/>
                <p:nvPr/>
              </p:nvSpPr>
              <p:spPr>
                <a:xfrm>
                  <a:off x="-62151950" y="4283475"/>
                  <a:ext cx="84300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4160" extrusionOk="0">
                      <a:moveTo>
                        <a:pt x="1009" y="0"/>
                      </a:moveTo>
                      <a:cubicBezTo>
                        <a:pt x="442" y="0"/>
                        <a:pt x="1" y="442"/>
                        <a:pt x="1" y="1009"/>
                      </a:cubicBezTo>
                      <a:lnTo>
                        <a:pt x="1" y="3214"/>
                      </a:lnTo>
                      <a:cubicBezTo>
                        <a:pt x="64" y="3718"/>
                        <a:pt x="473" y="4159"/>
                        <a:pt x="1009" y="4159"/>
                      </a:cubicBezTo>
                      <a:lnTo>
                        <a:pt x="2363" y="4159"/>
                      </a:lnTo>
                      <a:cubicBezTo>
                        <a:pt x="2931" y="4159"/>
                        <a:pt x="3372" y="3718"/>
                        <a:pt x="3372" y="3214"/>
                      </a:cubicBezTo>
                      <a:lnTo>
                        <a:pt x="3372" y="1009"/>
                      </a:lnTo>
                      <a:cubicBezTo>
                        <a:pt x="3372" y="442"/>
                        <a:pt x="2931" y="0"/>
                        <a:pt x="23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" name="Google Shape;957;p9"/>
                <p:cNvSpPr/>
                <p:nvPr/>
              </p:nvSpPr>
              <p:spPr>
                <a:xfrm>
                  <a:off x="-62033800" y="4111775"/>
                  <a:ext cx="82725" cy="27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9" h="11028" extrusionOk="0">
                      <a:moveTo>
                        <a:pt x="946" y="0"/>
                      </a:moveTo>
                      <a:cubicBezTo>
                        <a:pt x="410" y="0"/>
                        <a:pt x="0" y="410"/>
                        <a:pt x="0" y="977"/>
                      </a:cubicBezTo>
                      <a:lnTo>
                        <a:pt x="0" y="10082"/>
                      </a:lnTo>
                      <a:cubicBezTo>
                        <a:pt x="0" y="10618"/>
                        <a:pt x="441" y="11027"/>
                        <a:pt x="946" y="11027"/>
                      </a:cubicBezTo>
                      <a:lnTo>
                        <a:pt x="2332" y="11027"/>
                      </a:lnTo>
                      <a:cubicBezTo>
                        <a:pt x="2899" y="11027"/>
                        <a:pt x="3308" y="10586"/>
                        <a:pt x="3308" y="10082"/>
                      </a:cubicBezTo>
                      <a:lnTo>
                        <a:pt x="3308" y="977"/>
                      </a:lnTo>
                      <a:cubicBezTo>
                        <a:pt x="3308" y="410"/>
                        <a:pt x="2899" y="0"/>
                        <a:pt x="23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" name="Google Shape;958;p9"/>
                <p:cNvSpPr/>
                <p:nvPr/>
              </p:nvSpPr>
              <p:spPr>
                <a:xfrm>
                  <a:off x="-61916450" y="4200775"/>
                  <a:ext cx="82725" cy="18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9" h="7468" extrusionOk="0">
                      <a:moveTo>
                        <a:pt x="946" y="0"/>
                      </a:moveTo>
                      <a:cubicBezTo>
                        <a:pt x="410" y="0"/>
                        <a:pt x="1" y="442"/>
                        <a:pt x="1" y="1009"/>
                      </a:cubicBezTo>
                      <a:lnTo>
                        <a:pt x="1" y="6522"/>
                      </a:lnTo>
                      <a:cubicBezTo>
                        <a:pt x="1" y="7058"/>
                        <a:pt x="442" y="7467"/>
                        <a:pt x="946" y="7467"/>
                      </a:cubicBezTo>
                      <a:lnTo>
                        <a:pt x="2332" y="7467"/>
                      </a:lnTo>
                      <a:cubicBezTo>
                        <a:pt x="2868" y="7467"/>
                        <a:pt x="3309" y="7026"/>
                        <a:pt x="3309" y="6522"/>
                      </a:cubicBezTo>
                      <a:lnTo>
                        <a:pt x="3309" y="1009"/>
                      </a:lnTo>
                      <a:cubicBezTo>
                        <a:pt x="3309" y="442"/>
                        <a:pt x="2868" y="0"/>
                        <a:pt x="233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59" name="Google Shape;959;p9"/>
              <p:cNvGrpSpPr/>
              <p:nvPr/>
            </p:nvGrpSpPr>
            <p:grpSpPr>
              <a:xfrm rot="-5400000" flipH="1">
                <a:off x="4606923" y="-246315"/>
                <a:ext cx="191825" cy="1197862"/>
                <a:chOff x="278580" y="1275025"/>
                <a:chExt cx="191825" cy="1197862"/>
              </a:xfrm>
            </p:grpSpPr>
            <p:sp>
              <p:nvSpPr>
                <p:cNvPr id="960" name="Google Shape;960;p9"/>
                <p:cNvSpPr/>
                <p:nvPr/>
              </p:nvSpPr>
              <p:spPr>
                <a:xfrm>
                  <a:off x="278580" y="1289410"/>
                  <a:ext cx="191825" cy="118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" h="3044" extrusionOk="0">
                      <a:moveTo>
                        <a:pt x="13" y="3044"/>
                      </a:moveTo>
                      <a:lnTo>
                        <a:pt x="13" y="3044"/>
                      </a:lnTo>
                      <a:cubicBezTo>
                        <a:pt x="11" y="3044"/>
                        <a:pt x="9" y="3044"/>
                        <a:pt x="7" y="3043"/>
                      </a:cubicBezTo>
                      <a:cubicBezTo>
                        <a:pt x="5" y="3042"/>
                        <a:pt x="3" y="3040"/>
                        <a:pt x="2" y="3038"/>
                      </a:cubicBezTo>
                      <a:cubicBezTo>
                        <a:pt x="1" y="3036"/>
                        <a:pt x="0" y="3034"/>
                        <a:pt x="0" y="3031"/>
                      </a:cubicBezTo>
                      <a:lnTo>
                        <a:pt x="0" y="0"/>
                      </a:lnTo>
                      <a:lnTo>
                        <a:pt x="476" y="0"/>
                      </a:lnTo>
                      <a:lnTo>
                        <a:pt x="476" y="0"/>
                      </a:lnTo>
                      <a:cubicBezTo>
                        <a:pt x="479" y="0"/>
                        <a:pt x="481" y="-1"/>
                        <a:pt x="483" y="1"/>
                      </a:cubicBezTo>
                      <a:cubicBezTo>
                        <a:pt x="485" y="2"/>
                        <a:pt x="487" y="4"/>
                        <a:pt x="488" y="6"/>
                      </a:cubicBezTo>
                      <a:cubicBezTo>
                        <a:pt x="489" y="8"/>
                        <a:pt x="490" y="10"/>
                        <a:pt x="490" y="13"/>
                      </a:cubicBezTo>
                      <a:lnTo>
                        <a:pt x="490" y="13"/>
                      </a:lnTo>
                      <a:lnTo>
                        <a:pt x="490" y="13"/>
                      </a:lnTo>
                      <a:cubicBezTo>
                        <a:pt x="490" y="15"/>
                        <a:pt x="489" y="17"/>
                        <a:pt x="488" y="19"/>
                      </a:cubicBezTo>
                      <a:cubicBezTo>
                        <a:pt x="487" y="21"/>
                        <a:pt x="485" y="23"/>
                        <a:pt x="483" y="24"/>
                      </a:cubicBezTo>
                      <a:cubicBezTo>
                        <a:pt x="481" y="25"/>
                        <a:pt x="479" y="26"/>
                        <a:pt x="476" y="26"/>
                      </a:cubicBezTo>
                      <a:lnTo>
                        <a:pt x="27" y="26"/>
                      </a:lnTo>
                      <a:lnTo>
                        <a:pt x="27" y="3031"/>
                      </a:lnTo>
                      <a:lnTo>
                        <a:pt x="27" y="3031"/>
                      </a:lnTo>
                      <a:cubicBezTo>
                        <a:pt x="27" y="3034"/>
                        <a:pt x="26" y="3036"/>
                        <a:pt x="25" y="3038"/>
                      </a:cubicBezTo>
                      <a:cubicBezTo>
                        <a:pt x="24" y="3040"/>
                        <a:pt x="22" y="3042"/>
                        <a:pt x="20" y="3043"/>
                      </a:cubicBezTo>
                      <a:cubicBezTo>
                        <a:pt x="18" y="3044"/>
                        <a:pt x="16" y="3044"/>
                        <a:pt x="13" y="30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" name="Google Shape;961;p9"/>
                <p:cNvSpPr/>
                <p:nvPr/>
              </p:nvSpPr>
              <p:spPr>
                <a:xfrm>
                  <a:off x="423989" y="1275025"/>
                  <a:ext cx="38757" cy="38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100" extrusionOk="0">
                      <a:moveTo>
                        <a:pt x="99" y="50"/>
                      </a:moveTo>
                      <a:cubicBezTo>
                        <a:pt x="99" y="59"/>
                        <a:pt x="97" y="67"/>
                        <a:pt x="93" y="75"/>
                      </a:cubicBezTo>
                      <a:cubicBezTo>
                        <a:pt x="88" y="82"/>
                        <a:pt x="81" y="89"/>
                        <a:pt x="74" y="93"/>
                      </a:cubicBezTo>
                      <a:cubicBezTo>
                        <a:pt x="66" y="97"/>
                        <a:pt x="58" y="100"/>
                        <a:pt x="50" y="100"/>
                      </a:cubicBezTo>
                      <a:cubicBezTo>
                        <a:pt x="41" y="100"/>
                        <a:pt x="32" y="97"/>
                        <a:pt x="25" y="93"/>
                      </a:cubicBezTo>
                      <a:cubicBezTo>
                        <a:pt x="17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9"/>
              <p:cNvGrpSpPr/>
              <p:nvPr/>
            </p:nvGrpSpPr>
            <p:grpSpPr>
              <a:xfrm rot="-5400000" flipH="1">
                <a:off x="4752663" y="-69291"/>
                <a:ext cx="38757" cy="501929"/>
                <a:chOff x="177970" y="1692197"/>
                <a:chExt cx="38757" cy="501929"/>
              </a:xfrm>
            </p:grpSpPr>
            <p:sp>
              <p:nvSpPr>
                <p:cNvPr id="963" name="Google Shape;963;p9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257" extrusionOk="0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4" name="Google Shape;964;p9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5" name="Google Shape;965;p9"/>
              <p:cNvGrpSpPr/>
              <p:nvPr/>
            </p:nvGrpSpPr>
            <p:grpSpPr>
              <a:xfrm rot="10800000">
                <a:off x="3948450" y="91435"/>
                <a:ext cx="692253" cy="40320"/>
                <a:chOff x="2030367" y="4961533"/>
                <a:chExt cx="692253" cy="40320"/>
              </a:xfrm>
            </p:grpSpPr>
            <p:sp>
              <p:nvSpPr>
                <p:cNvPr id="966" name="Google Shape;966;p9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" h="26" extrusionOk="0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" name="Google Shape;967;p9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0" extrusionOk="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" name="Google Shape;968;p9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112" extrusionOk="0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9"/>
              <p:cNvGrpSpPr/>
              <p:nvPr/>
            </p:nvGrpSpPr>
            <p:grpSpPr>
              <a:xfrm rot="-5400000">
                <a:off x="3017411" y="65433"/>
                <a:ext cx="39148" cy="555033"/>
                <a:chOff x="91453" y="1540729"/>
                <a:chExt cx="39148" cy="555033"/>
              </a:xfrm>
            </p:grpSpPr>
            <p:sp>
              <p:nvSpPr>
                <p:cNvPr id="970" name="Google Shape;970;p9"/>
                <p:cNvSpPr/>
                <p:nvPr/>
              </p:nvSpPr>
              <p:spPr>
                <a:xfrm>
                  <a:off x="105938" y="1540729"/>
                  <a:ext cx="10175" cy="54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751" extrusionOk="0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1" name="Google Shape;971;p9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99" extrusionOk="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2" name="Google Shape;972;p9"/>
              <p:cNvGrpSpPr/>
              <p:nvPr/>
            </p:nvGrpSpPr>
            <p:grpSpPr>
              <a:xfrm>
                <a:off x="2860676" y="132450"/>
                <a:ext cx="182880" cy="128016"/>
                <a:chOff x="6057360" y="1314720"/>
                <a:chExt cx="182880" cy="128016"/>
              </a:xfrm>
            </p:grpSpPr>
            <p:sp>
              <p:nvSpPr>
                <p:cNvPr id="973" name="Google Shape;973;p9"/>
                <p:cNvSpPr/>
                <p:nvPr/>
              </p:nvSpPr>
              <p:spPr>
                <a:xfrm>
                  <a:off x="6057360" y="1314720"/>
                  <a:ext cx="182880" cy="25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" h="53" extrusionOk="0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4" name="Google Shape;974;p9"/>
                <p:cNvSpPr/>
                <p:nvPr/>
              </p:nvSpPr>
              <p:spPr>
                <a:xfrm>
                  <a:off x="6057360" y="1366308"/>
                  <a:ext cx="182880" cy="25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" h="53" extrusionOk="0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5" name="Google Shape;975;p9"/>
                <p:cNvSpPr/>
                <p:nvPr/>
              </p:nvSpPr>
              <p:spPr>
                <a:xfrm>
                  <a:off x="6057360" y="1417419"/>
                  <a:ext cx="144995" cy="25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53" extrusionOk="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6" name="Google Shape;976;p9"/>
              <p:cNvGrpSpPr/>
              <p:nvPr/>
            </p:nvGrpSpPr>
            <p:grpSpPr>
              <a:xfrm rot="5400000">
                <a:off x="-82826" y="793409"/>
                <a:ext cx="704015" cy="39002"/>
                <a:chOff x="795849" y="289913"/>
                <a:chExt cx="704015" cy="39002"/>
              </a:xfrm>
            </p:grpSpPr>
            <p:sp>
              <p:nvSpPr>
                <p:cNvPr id="977" name="Google Shape;977;p9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3" h="26" extrusionOk="0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8" name="Google Shape;978;p9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79" name="Google Shape;979;p9"/>
          <p:cNvSpPr txBox="1">
            <a:spLocks noGrp="1"/>
          </p:cNvSpPr>
          <p:nvPr>
            <p:ph type="title"/>
          </p:nvPr>
        </p:nvSpPr>
        <p:spPr>
          <a:xfrm>
            <a:off x="2286000" y="1474712"/>
            <a:ext cx="4572000" cy="118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9"/>
          <p:cNvSpPr txBox="1">
            <a:spLocks noGrp="1"/>
          </p:cNvSpPr>
          <p:nvPr>
            <p:ph type="subTitle" idx="1"/>
          </p:nvPr>
        </p:nvSpPr>
        <p:spPr>
          <a:xfrm>
            <a:off x="2286000" y="3028588"/>
            <a:ext cx="4572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2" name="Google Shape;1112;p13"/>
          <p:cNvGrpSpPr/>
          <p:nvPr/>
        </p:nvGrpSpPr>
        <p:grpSpPr>
          <a:xfrm>
            <a:off x="91515" y="90442"/>
            <a:ext cx="8961184" cy="4959218"/>
            <a:chOff x="91515" y="90442"/>
            <a:chExt cx="8961184" cy="4959218"/>
          </a:xfrm>
        </p:grpSpPr>
        <p:grpSp>
          <p:nvGrpSpPr>
            <p:cNvPr id="1113" name="Google Shape;1113;p13"/>
            <p:cNvGrpSpPr/>
            <p:nvPr/>
          </p:nvGrpSpPr>
          <p:grpSpPr>
            <a:xfrm>
              <a:off x="5018586" y="90442"/>
              <a:ext cx="4034113" cy="358238"/>
              <a:chOff x="5018586" y="90442"/>
              <a:chExt cx="4034113" cy="358238"/>
            </a:xfrm>
          </p:grpSpPr>
          <p:sp>
            <p:nvSpPr>
              <p:cNvPr id="1114" name="Google Shape;1114;p13"/>
              <p:cNvSpPr/>
              <p:nvPr/>
            </p:nvSpPr>
            <p:spPr>
              <a:xfrm>
                <a:off x="5445121" y="91577"/>
                <a:ext cx="328173" cy="282468"/>
              </a:xfrm>
              <a:custGeom>
                <a:avLst/>
                <a:gdLst/>
                <a:ahLst/>
                <a:cxnLst/>
                <a:rect l="l" t="t" r="r" b="b"/>
                <a:pathLst>
                  <a:path w="833" h="717" extrusionOk="0">
                    <a:moveTo>
                      <a:pt x="0" y="94"/>
                    </a:moveTo>
                    <a:lnTo>
                      <a:pt x="0" y="501"/>
                    </a:lnTo>
                    <a:lnTo>
                      <a:pt x="0" y="501"/>
                    </a:lnTo>
                    <a:lnTo>
                      <a:pt x="0" y="501"/>
                    </a:lnTo>
                    <a:cubicBezTo>
                      <a:pt x="0" y="518"/>
                      <a:pt x="4" y="534"/>
                      <a:pt x="13" y="548"/>
                    </a:cubicBezTo>
                    <a:cubicBezTo>
                      <a:pt x="21" y="562"/>
                      <a:pt x="33" y="574"/>
                      <a:pt x="47" y="583"/>
                    </a:cubicBezTo>
                    <a:cubicBezTo>
                      <a:pt x="61" y="591"/>
                      <a:pt x="78" y="595"/>
                      <a:pt x="94" y="595"/>
                    </a:cubicBezTo>
                    <a:lnTo>
                      <a:pt x="94" y="595"/>
                    </a:lnTo>
                    <a:lnTo>
                      <a:pt x="216" y="595"/>
                    </a:lnTo>
                    <a:lnTo>
                      <a:pt x="216" y="717"/>
                    </a:lnTo>
                    <a:lnTo>
                      <a:pt x="338" y="595"/>
                    </a:lnTo>
                    <a:lnTo>
                      <a:pt x="739" y="595"/>
                    </a:lnTo>
                    <a:lnTo>
                      <a:pt x="739" y="595"/>
                    </a:lnTo>
                    <a:lnTo>
                      <a:pt x="739" y="595"/>
                    </a:lnTo>
                    <a:cubicBezTo>
                      <a:pt x="756" y="595"/>
                      <a:pt x="772" y="590"/>
                      <a:pt x="786" y="582"/>
                    </a:cubicBezTo>
                    <a:cubicBezTo>
                      <a:pt x="800" y="573"/>
                      <a:pt x="812" y="562"/>
                      <a:pt x="821" y="548"/>
                    </a:cubicBezTo>
                    <a:cubicBezTo>
                      <a:pt x="829" y="534"/>
                      <a:pt x="833" y="518"/>
                      <a:pt x="833" y="501"/>
                    </a:cubicBezTo>
                    <a:lnTo>
                      <a:pt x="833" y="94"/>
                    </a:lnTo>
                    <a:lnTo>
                      <a:pt x="833" y="94"/>
                    </a:lnTo>
                    <a:cubicBezTo>
                      <a:pt x="833" y="78"/>
                      <a:pt x="829" y="62"/>
                      <a:pt x="821" y="47"/>
                    </a:cubicBezTo>
                    <a:cubicBezTo>
                      <a:pt x="812" y="33"/>
                      <a:pt x="800" y="21"/>
                      <a:pt x="786" y="13"/>
                    </a:cubicBezTo>
                    <a:cubicBezTo>
                      <a:pt x="772" y="5"/>
                      <a:pt x="756" y="0"/>
                      <a:pt x="739" y="0"/>
                    </a:cubicBezTo>
                    <a:lnTo>
                      <a:pt x="94" y="0"/>
                    </a:lnTo>
                    <a:lnTo>
                      <a:pt x="94" y="0"/>
                    </a:lnTo>
                    <a:cubicBezTo>
                      <a:pt x="78" y="0"/>
                      <a:pt x="61" y="4"/>
                      <a:pt x="47" y="13"/>
                    </a:cubicBezTo>
                    <a:cubicBezTo>
                      <a:pt x="32" y="21"/>
                      <a:pt x="21" y="32"/>
                      <a:pt x="13" y="47"/>
                    </a:cubicBezTo>
                    <a:cubicBezTo>
                      <a:pt x="4" y="61"/>
                      <a:pt x="0" y="78"/>
                      <a:pt x="0" y="94"/>
                    </a:cubicBezTo>
                    <a:moveTo>
                      <a:pt x="584" y="298"/>
                    </a:moveTo>
                    <a:lnTo>
                      <a:pt x="584" y="298"/>
                    </a:lnTo>
                    <a:lnTo>
                      <a:pt x="584" y="297"/>
                    </a:lnTo>
                    <a:cubicBezTo>
                      <a:pt x="584" y="289"/>
                      <a:pt x="586" y="281"/>
                      <a:pt x="591" y="274"/>
                    </a:cubicBezTo>
                    <a:cubicBezTo>
                      <a:pt x="595" y="267"/>
                      <a:pt x="601" y="261"/>
                      <a:pt x="608" y="257"/>
                    </a:cubicBezTo>
                    <a:cubicBezTo>
                      <a:pt x="615" y="253"/>
                      <a:pt x="623" y="251"/>
                      <a:pt x="631" y="251"/>
                    </a:cubicBezTo>
                    <a:cubicBezTo>
                      <a:pt x="639" y="251"/>
                      <a:pt x="647" y="253"/>
                      <a:pt x="655" y="257"/>
                    </a:cubicBezTo>
                    <a:cubicBezTo>
                      <a:pt x="662" y="261"/>
                      <a:pt x="668" y="267"/>
                      <a:pt x="672" y="274"/>
                    </a:cubicBezTo>
                    <a:cubicBezTo>
                      <a:pt x="676" y="281"/>
                      <a:pt x="678" y="288"/>
                      <a:pt x="678" y="297"/>
                    </a:cubicBezTo>
                    <a:cubicBezTo>
                      <a:pt x="678" y="305"/>
                      <a:pt x="676" y="314"/>
                      <a:pt x="672" y="321"/>
                    </a:cubicBezTo>
                    <a:cubicBezTo>
                      <a:pt x="668" y="328"/>
                      <a:pt x="662" y="334"/>
                      <a:pt x="655" y="338"/>
                    </a:cubicBezTo>
                    <a:cubicBezTo>
                      <a:pt x="647" y="342"/>
                      <a:pt x="639" y="344"/>
                      <a:pt x="631" y="344"/>
                    </a:cubicBezTo>
                    <a:lnTo>
                      <a:pt x="631" y="344"/>
                    </a:lnTo>
                    <a:lnTo>
                      <a:pt x="631" y="344"/>
                    </a:lnTo>
                    <a:cubicBezTo>
                      <a:pt x="623" y="344"/>
                      <a:pt x="615" y="342"/>
                      <a:pt x="608" y="338"/>
                    </a:cubicBezTo>
                    <a:cubicBezTo>
                      <a:pt x="601" y="334"/>
                      <a:pt x="595" y="328"/>
                      <a:pt x="591" y="321"/>
                    </a:cubicBezTo>
                    <a:cubicBezTo>
                      <a:pt x="587" y="314"/>
                      <a:pt x="584" y="306"/>
                      <a:pt x="584" y="298"/>
                    </a:cubicBezTo>
                    <a:moveTo>
                      <a:pt x="370" y="298"/>
                    </a:moveTo>
                    <a:lnTo>
                      <a:pt x="370" y="298"/>
                    </a:lnTo>
                    <a:lnTo>
                      <a:pt x="370" y="297"/>
                    </a:lnTo>
                    <a:cubicBezTo>
                      <a:pt x="370" y="289"/>
                      <a:pt x="372" y="281"/>
                      <a:pt x="376" y="274"/>
                    </a:cubicBezTo>
                    <a:cubicBezTo>
                      <a:pt x="380" y="267"/>
                      <a:pt x="385" y="261"/>
                      <a:pt x="393" y="257"/>
                    </a:cubicBezTo>
                    <a:cubicBezTo>
                      <a:pt x="400" y="253"/>
                      <a:pt x="409" y="251"/>
                      <a:pt x="417" y="251"/>
                    </a:cubicBezTo>
                    <a:cubicBezTo>
                      <a:pt x="425" y="251"/>
                      <a:pt x="433" y="253"/>
                      <a:pt x="440" y="257"/>
                    </a:cubicBezTo>
                    <a:cubicBezTo>
                      <a:pt x="447" y="261"/>
                      <a:pt x="453" y="267"/>
                      <a:pt x="457" y="274"/>
                    </a:cubicBezTo>
                    <a:cubicBezTo>
                      <a:pt x="461" y="281"/>
                      <a:pt x="464" y="288"/>
                      <a:pt x="464" y="297"/>
                    </a:cubicBezTo>
                    <a:cubicBezTo>
                      <a:pt x="464" y="305"/>
                      <a:pt x="461" y="314"/>
                      <a:pt x="457" y="321"/>
                    </a:cubicBezTo>
                    <a:cubicBezTo>
                      <a:pt x="453" y="328"/>
                      <a:pt x="447" y="334"/>
                      <a:pt x="440" y="338"/>
                    </a:cubicBezTo>
                    <a:cubicBezTo>
                      <a:pt x="433" y="342"/>
                      <a:pt x="425" y="344"/>
                      <a:pt x="417" y="344"/>
                    </a:cubicBezTo>
                    <a:lnTo>
                      <a:pt x="417" y="344"/>
                    </a:lnTo>
                    <a:lnTo>
                      <a:pt x="417" y="344"/>
                    </a:lnTo>
                    <a:cubicBezTo>
                      <a:pt x="408" y="344"/>
                      <a:pt x="400" y="342"/>
                      <a:pt x="393" y="338"/>
                    </a:cubicBezTo>
                    <a:cubicBezTo>
                      <a:pt x="386" y="334"/>
                      <a:pt x="380" y="328"/>
                      <a:pt x="376" y="321"/>
                    </a:cubicBezTo>
                    <a:cubicBezTo>
                      <a:pt x="372" y="314"/>
                      <a:pt x="370" y="306"/>
                      <a:pt x="370" y="298"/>
                    </a:cubicBezTo>
                    <a:moveTo>
                      <a:pt x="155" y="298"/>
                    </a:moveTo>
                    <a:lnTo>
                      <a:pt x="155" y="298"/>
                    </a:lnTo>
                    <a:lnTo>
                      <a:pt x="155" y="297"/>
                    </a:lnTo>
                    <a:cubicBezTo>
                      <a:pt x="155" y="289"/>
                      <a:pt x="158" y="281"/>
                      <a:pt x="162" y="274"/>
                    </a:cubicBezTo>
                    <a:cubicBezTo>
                      <a:pt x="166" y="267"/>
                      <a:pt x="172" y="261"/>
                      <a:pt x="179" y="257"/>
                    </a:cubicBezTo>
                    <a:cubicBezTo>
                      <a:pt x="186" y="253"/>
                      <a:pt x="194" y="251"/>
                      <a:pt x="202" y="251"/>
                    </a:cubicBezTo>
                    <a:cubicBezTo>
                      <a:pt x="210" y="251"/>
                      <a:pt x="219" y="253"/>
                      <a:pt x="226" y="257"/>
                    </a:cubicBezTo>
                    <a:cubicBezTo>
                      <a:pt x="233" y="261"/>
                      <a:pt x="239" y="267"/>
                      <a:pt x="243" y="274"/>
                    </a:cubicBezTo>
                    <a:cubicBezTo>
                      <a:pt x="247" y="281"/>
                      <a:pt x="249" y="288"/>
                      <a:pt x="249" y="297"/>
                    </a:cubicBezTo>
                    <a:cubicBezTo>
                      <a:pt x="249" y="305"/>
                      <a:pt x="247" y="314"/>
                      <a:pt x="243" y="321"/>
                    </a:cubicBezTo>
                    <a:cubicBezTo>
                      <a:pt x="239" y="328"/>
                      <a:pt x="233" y="334"/>
                      <a:pt x="226" y="338"/>
                    </a:cubicBezTo>
                    <a:cubicBezTo>
                      <a:pt x="219" y="342"/>
                      <a:pt x="210" y="344"/>
                      <a:pt x="202" y="344"/>
                    </a:cubicBezTo>
                    <a:lnTo>
                      <a:pt x="202" y="344"/>
                    </a:lnTo>
                    <a:lnTo>
                      <a:pt x="202" y="344"/>
                    </a:lnTo>
                    <a:cubicBezTo>
                      <a:pt x="194" y="344"/>
                      <a:pt x="186" y="342"/>
                      <a:pt x="179" y="338"/>
                    </a:cubicBezTo>
                    <a:cubicBezTo>
                      <a:pt x="172" y="334"/>
                      <a:pt x="166" y="328"/>
                      <a:pt x="162" y="321"/>
                    </a:cubicBezTo>
                    <a:cubicBezTo>
                      <a:pt x="158" y="314"/>
                      <a:pt x="155" y="306"/>
                      <a:pt x="155" y="2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15" name="Google Shape;1115;p13"/>
              <p:cNvGrpSpPr/>
              <p:nvPr/>
            </p:nvGrpSpPr>
            <p:grpSpPr>
              <a:xfrm>
                <a:off x="7841437" y="128654"/>
                <a:ext cx="256023" cy="320026"/>
                <a:chOff x="8053845" y="209155"/>
                <a:chExt cx="227880" cy="295200"/>
              </a:xfrm>
            </p:grpSpPr>
            <p:sp>
              <p:nvSpPr>
                <p:cNvPr id="1116" name="Google Shape;1116;p13"/>
                <p:cNvSpPr/>
                <p:nvPr/>
              </p:nvSpPr>
              <p:spPr>
                <a:xfrm>
                  <a:off x="8053845" y="209155"/>
                  <a:ext cx="227880" cy="29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820" extrusionOk="0">
                      <a:moveTo>
                        <a:pt x="410" y="820"/>
                      </a:moveTo>
                      <a:lnTo>
                        <a:pt x="14" y="820"/>
                      </a:lnTo>
                      <a:lnTo>
                        <a:pt x="14" y="820"/>
                      </a:lnTo>
                      <a:cubicBezTo>
                        <a:pt x="11" y="820"/>
                        <a:pt x="9" y="819"/>
                        <a:pt x="7" y="818"/>
                      </a:cubicBezTo>
                      <a:cubicBezTo>
                        <a:pt x="5" y="817"/>
                        <a:pt x="3" y="815"/>
                        <a:pt x="2" y="813"/>
                      </a:cubicBezTo>
                      <a:cubicBezTo>
                        <a:pt x="1" y="811"/>
                        <a:pt x="0" y="809"/>
                        <a:pt x="0" y="807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2"/>
                      </a:cubicBezTo>
                      <a:cubicBezTo>
                        <a:pt x="9" y="0"/>
                        <a:pt x="11" y="0"/>
                        <a:pt x="14" y="0"/>
                      </a:cubicBezTo>
                      <a:lnTo>
                        <a:pt x="620" y="0"/>
                      </a:lnTo>
                      <a:lnTo>
                        <a:pt x="620" y="0"/>
                      </a:lnTo>
                      <a:cubicBezTo>
                        <a:pt x="622" y="0"/>
                        <a:pt x="625" y="0"/>
                        <a:pt x="627" y="2"/>
                      </a:cubicBezTo>
                      <a:cubicBezTo>
                        <a:pt x="629" y="3"/>
                        <a:pt x="630" y="4"/>
                        <a:pt x="631" y="6"/>
                      </a:cubicBezTo>
                      <a:cubicBezTo>
                        <a:pt x="633" y="8"/>
                        <a:pt x="633" y="11"/>
                        <a:pt x="633" y="13"/>
                      </a:cubicBezTo>
                      <a:lnTo>
                        <a:pt x="633" y="13"/>
                      </a:lnTo>
                      <a:lnTo>
                        <a:pt x="633" y="542"/>
                      </a:lnTo>
                      <a:lnTo>
                        <a:pt x="633" y="542"/>
                      </a:lnTo>
                      <a:cubicBezTo>
                        <a:pt x="633" y="544"/>
                        <a:pt x="633" y="547"/>
                        <a:pt x="631" y="549"/>
                      </a:cubicBezTo>
                      <a:cubicBezTo>
                        <a:pt x="631" y="549"/>
                        <a:pt x="631" y="550"/>
                        <a:pt x="630" y="550"/>
                      </a:cubicBezTo>
                      <a:lnTo>
                        <a:pt x="422" y="815"/>
                      </a:lnTo>
                      <a:lnTo>
                        <a:pt x="422" y="815"/>
                      </a:lnTo>
                      <a:cubicBezTo>
                        <a:pt x="421" y="816"/>
                        <a:pt x="420" y="817"/>
                        <a:pt x="418" y="818"/>
                      </a:cubicBezTo>
                      <a:cubicBezTo>
                        <a:pt x="416" y="819"/>
                        <a:pt x="414" y="820"/>
                        <a:pt x="412" y="820"/>
                      </a:cubicBezTo>
                      <a:cubicBezTo>
                        <a:pt x="411" y="820"/>
                        <a:pt x="411" y="820"/>
                        <a:pt x="410" y="820"/>
                      </a:cubicBezTo>
                      <a:moveTo>
                        <a:pt x="26" y="793"/>
                      </a:moveTo>
                      <a:lnTo>
                        <a:pt x="403" y="793"/>
                      </a:lnTo>
                      <a:lnTo>
                        <a:pt x="605" y="539"/>
                      </a:lnTo>
                      <a:lnTo>
                        <a:pt x="605" y="27"/>
                      </a:lnTo>
                      <a:lnTo>
                        <a:pt x="26" y="27"/>
                      </a:lnTo>
                      <a:lnTo>
                        <a:pt x="26" y="79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7" name="Google Shape;1117;p13"/>
                <p:cNvSpPr/>
                <p:nvPr/>
              </p:nvSpPr>
              <p:spPr>
                <a:xfrm>
                  <a:off x="8196765" y="399955"/>
                  <a:ext cx="84600" cy="10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290" extrusionOk="0">
                      <a:moveTo>
                        <a:pt x="13" y="290"/>
                      </a:moveTo>
                      <a:lnTo>
                        <a:pt x="13" y="290"/>
                      </a:lnTo>
                      <a:cubicBezTo>
                        <a:pt x="13" y="290"/>
                        <a:pt x="12" y="290"/>
                        <a:pt x="11" y="290"/>
                      </a:cubicBezTo>
                      <a:cubicBezTo>
                        <a:pt x="10" y="290"/>
                        <a:pt x="10" y="290"/>
                        <a:pt x="9" y="290"/>
                      </a:cubicBezTo>
                      <a:lnTo>
                        <a:pt x="9" y="290"/>
                      </a:lnTo>
                      <a:cubicBezTo>
                        <a:pt x="8" y="290"/>
                        <a:pt x="8" y="289"/>
                        <a:pt x="7" y="289"/>
                      </a:cubicBezTo>
                      <a:cubicBezTo>
                        <a:pt x="5" y="288"/>
                        <a:pt x="3" y="286"/>
                        <a:pt x="2" y="284"/>
                      </a:cubicBezTo>
                      <a:cubicBezTo>
                        <a:pt x="1" y="282"/>
                        <a:pt x="0" y="280"/>
                        <a:pt x="0" y="278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2"/>
                      </a:cubicBezTo>
                      <a:cubicBezTo>
                        <a:pt x="9" y="0"/>
                        <a:pt x="11" y="0"/>
                        <a:pt x="13" y="0"/>
                      </a:cubicBezTo>
                      <a:lnTo>
                        <a:pt x="222" y="0"/>
                      </a:lnTo>
                      <a:lnTo>
                        <a:pt x="222" y="0"/>
                      </a:lnTo>
                      <a:lnTo>
                        <a:pt x="222" y="0"/>
                      </a:lnTo>
                      <a:cubicBezTo>
                        <a:pt x="224" y="0"/>
                        <a:pt x="227" y="0"/>
                        <a:pt x="229" y="2"/>
                      </a:cubicBezTo>
                      <a:cubicBezTo>
                        <a:pt x="231" y="3"/>
                        <a:pt x="232" y="4"/>
                        <a:pt x="233" y="6"/>
                      </a:cubicBezTo>
                      <a:cubicBezTo>
                        <a:pt x="234" y="7"/>
                        <a:pt x="234" y="7"/>
                        <a:pt x="234" y="7"/>
                      </a:cubicBezTo>
                      <a:lnTo>
                        <a:pt x="234" y="7"/>
                      </a:lnTo>
                      <a:cubicBezTo>
                        <a:pt x="235" y="9"/>
                        <a:pt x="235" y="11"/>
                        <a:pt x="235" y="13"/>
                      </a:cubicBezTo>
                      <a:cubicBezTo>
                        <a:pt x="235" y="15"/>
                        <a:pt x="235" y="18"/>
                        <a:pt x="233" y="20"/>
                      </a:cubicBezTo>
                      <a:cubicBezTo>
                        <a:pt x="233" y="20"/>
                        <a:pt x="233" y="21"/>
                        <a:pt x="232" y="21"/>
                      </a:cubicBezTo>
                      <a:lnTo>
                        <a:pt x="24" y="286"/>
                      </a:lnTo>
                      <a:lnTo>
                        <a:pt x="24" y="286"/>
                      </a:lnTo>
                      <a:cubicBezTo>
                        <a:pt x="23" y="287"/>
                        <a:pt x="22" y="287"/>
                        <a:pt x="21" y="288"/>
                      </a:cubicBezTo>
                      <a:cubicBezTo>
                        <a:pt x="19" y="289"/>
                        <a:pt x="16" y="290"/>
                        <a:pt x="14" y="290"/>
                      </a:cubicBezTo>
                      <a:lnTo>
                        <a:pt x="13" y="290"/>
                      </a:lnTo>
                      <a:moveTo>
                        <a:pt x="27" y="25"/>
                      </a:moveTo>
                      <a:lnTo>
                        <a:pt x="27" y="237"/>
                      </a:lnTo>
                      <a:lnTo>
                        <a:pt x="195" y="25"/>
                      </a:lnTo>
                      <a:lnTo>
                        <a:pt x="27" y="2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8" name="Google Shape;1118;p13"/>
                <p:cNvSpPr/>
                <p:nvPr/>
              </p:nvSpPr>
              <p:spPr>
                <a:xfrm>
                  <a:off x="8098485" y="255595"/>
                  <a:ext cx="140760" cy="19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" h="53" extrusionOk="0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9" name="Google Shape;1119;p13"/>
                <p:cNvSpPr/>
                <p:nvPr/>
              </p:nvSpPr>
              <p:spPr>
                <a:xfrm>
                  <a:off x="8098485" y="294475"/>
                  <a:ext cx="140760" cy="19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" h="53" extrusionOk="0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0" name="Google Shape;1120;p13"/>
                <p:cNvSpPr/>
                <p:nvPr/>
              </p:nvSpPr>
              <p:spPr>
                <a:xfrm>
                  <a:off x="8098485" y="332995"/>
                  <a:ext cx="111600" cy="19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53" extrusionOk="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21" name="Google Shape;1121;p13"/>
              <p:cNvGrpSpPr/>
              <p:nvPr/>
            </p:nvGrpSpPr>
            <p:grpSpPr>
              <a:xfrm>
                <a:off x="8221037" y="228329"/>
                <a:ext cx="191733" cy="37566"/>
                <a:chOff x="8373165" y="151195"/>
                <a:chExt cx="183600" cy="36000"/>
              </a:xfrm>
            </p:grpSpPr>
            <p:sp>
              <p:nvSpPr>
                <p:cNvPr id="1122" name="Google Shape;1122;p13"/>
                <p:cNvSpPr/>
                <p:nvPr/>
              </p:nvSpPr>
              <p:spPr>
                <a:xfrm>
                  <a:off x="8385405" y="164515"/>
                  <a:ext cx="171360" cy="9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" h="26" extrusionOk="0">
                      <a:moveTo>
                        <a:pt x="463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9" y="26"/>
                        <a:pt x="7" y="24"/>
                      </a:cubicBezTo>
                      <a:cubicBezTo>
                        <a:pt x="5" y="23"/>
                        <a:pt x="3" y="22"/>
                        <a:pt x="2" y="19"/>
                      </a:cubicBezTo>
                      <a:cubicBezTo>
                        <a:pt x="1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2"/>
                      </a:cubicBezTo>
                      <a:cubicBezTo>
                        <a:pt x="9" y="0"/>
                        <a:pt x="11" y="0"/>
                        <a:pt x="13" y="0"/>
                      </a:cubicBezTo>
                      <a:lnTo>
                        <a:pt x="463" y="0"/>
                      </a:lnTo>
                      <a:lnTo>
                        <a:pt x="463" y="0"/>
                      </a:lnTo>
                      <a:cubicBezTo>
                        <a:pt x="465" y="0"/>
                        <a:pt x="468" y="0"/>
                        <a:pt x="470" y="2"/>
                      </a:cubicBezTo>
                      <a:cubicBezTo>
                        <a:pt x="472" y="3"/>
                        <a:pt x="474" y="4"/>
                        <a:pt x="475" y="6"/>
                      </a:cubicBezTo>
                      <a:cubicBezTo>
                        <a:pt x="477" y="8"/>
                        <a:pt x="476" y="11"/>
                        <a:pt x="476" y="13"/>
                      </a:cubicBezTo>
                      <a:lnTo>
                        <a:pt x="476" y="13"/>
                      </a:lnTo>
                      <a:lnTo>
                        <a:pt x="476" y="13"/>
                      </a:lnTo>
                      <a:cubicBezTo>
                        <a:pt x="476" y="15"/>
                        <a:pt x="476" y="17"/>
                        <a:pt x="475" y="19"/>
                      </a:cubicBezTo>
                      <a:cubicBezTo>
                        <a:pt x="473" y="22"/>
                        <a:pt x="472" y="23"/>
                        <a:pt x="470" y="24"/>
                      </a:cubicBezTo>
                      <a:cubicBezTo>
                        <a:pt x="468" y="26"/>
                        <a:pt x="465" y="26"/>
                        <a:pt x="463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3" name="Google Shape;1123;p13"/>
                <p:cNvSpPr/>
                <p:nvPr/>
              </p:nvSpPr>
              <p:spPr>
                <a:xfrm>
                  <a:off x="8373165" y="151195"/>
                  <a:ext cx="36000" cy="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0" extrusionOk="0">
                      <a:moveTo>
                        <a:pt x="100" y="50"/>
                      </a:moveTo>
                      <a:cubicBezTo>
                        <a:pt x="100" y="59"/>
                        <a:pt x="98" y="67"/>
                        <a:pt x="93" y="75"/>
                      </a:cubicBezTo>
                      <a:cubicBezTo>
                        <a:pt x="89" y="82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2" y="82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2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24" name="Google Shape;1124;p13"/>
              <p:cNvGrpSpPr/>
              <p:nvPr/>
            </p:nvGrpSpPr>
            <p:grpSpPr>
              <a:xfrm>
                <a:off x="6731467" y="91563"/>
                <a:ext cx="356606" cy="356607"/>
                <a:chOff x="3497300" y="3955025"/>
                <a:chExt cx="295375" cy="295400"/>
              </a:xfrm>
            </p:grpSpPr>
            <p:sp>
              <p:nvSpPr>
                <p:cNvPr id="1125" name="Google Shape;1125;p13"/>
                <p:cNvSpPr/>
                <p:nvPr/>
              </p:nvSpPr>
              <p:spPr>
                <a:xfrm>
                  <a:off x="3660350" y="4035375"/>
                  <a:ext cx="132325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3" h="6207" extrusionOk="0">
                      <a:moveTo>
                        <a:pt x="4663" y="0"/>
                      </a:moveTo>
                      <a:lnTo>
                        <a:pt x="0" y="2773"/>
                      </a:lnTo>
                      <a:lnTo>
                        <a:pt x="4127" y="6207"/>
                      </a:lnTo>
                      <a:cubicBezTo>
                        <a:pt x="4852" y="5199"/>
                        <a:pt x="5293" y="4033"/>
                        <a:pt x="5293" y="2678"/>
                      </a:cubicBezTo>
                      <a:cubicBezTo>
                        <a:pt x="5293" y="1733"/>
                        <a:pt x="5041" y="851"/>
                        <a:pt x="46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13"/>
                <p:cNvSpPr/>
                <p:nvPr/>
              </p:nvSpPr>
              <p:spPr>
                <a:xfrm>
                  <a:off x="3653250" y="3955025"/>
                  <a:ext cx="114225" cy="13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9" h="5326" extrusionOk="0">
                      <a:moveTo>
                        <a:pt x="1" y="1"/>
                      </a:moveTo>
                      <a:lnTo>
                        <a:pt x="1" y="5325"/>
                      </a:lnTo>
                      <a:lnTo>
                        <a:pt x="4569" y="2679"/>
                      </a:lnTo>
                      <a:cubicBezTo>
                        <a:pt x="3561" y="1167"/>
                        <a:pt x="1891" y="127"/>
                        <a:pt x="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13"/>
                <p:cNvSpPr/>
                <p:nvPr/>
              </p:nvSpPr>
              <p:spPr>
                <a:xfrm>
                  <a:off x="3497300" y="3955025"/>
                  <a:ext cx="256000" cy="29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0" h="11816" extrusionOk="0">
                      <a:moveTo>
                        <a:pt x="5577" y="1"/>
                      </a:moveTo>
                      <a:cubicBezTo>
                        <a:pt x="2521" y="190"/>
                        <a:pt x="1" y="2805"/>
                        <a:pt x="1" y="5892"/>
                      </a:cubicBezTo>
                      <a:cubicBezTo>
                        <a:pt x="1" y="9137"/>
                        <a:pt x="2678" y="11815"/>
                        <a:pt x="5923" y="11815"/>
                      </a:cubicBezTo>
                      <a:cubicBezTo>
                        <a:pt x="7625" y="11815"/>
                        <a:pt x="9168" y="11059"/>
                        <a:pt x="10240" y="9925"/>
                      </a:cubicBezTo>
                      <a:lnTo>
                        <a:pt x="5703" y="6176"/>
                      </a:lnTo>
                      <a:cubicBezTo>
                        <a:pt x="5608" y="6144"/>
                        <a:pt x="5577" y="5987"/>
                        <a:pt x="5577" y="5892"/>
                      </a:cubicBezTo>
                      <a:lnTo>
                        <a:pt x="55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28" name="Google Shape;1128;p13"/>
              <p:cNvGrpSpPr/>
              <p:nvPr/>
            </p:nvGrpSpPr>
            <p:grpSpPr>
              <a:xfrm flipH="1">
                <a:off x="7489715" y="138189"/>
                <a:ext cx="267840" cy="147600"/>
                <a:chOff x="3680515" y="4903146"/>
                <a:chExt cx="267840" cy="147600"/>
              </a:xfrm>
            </p:grpSpPr>
            <p:sp>
              <p:nvSpPr>
                <p:cNvPr id="1129" name="Google Shape;1129;p13"/>
                <p:cNvSpPr/>
                <p:nvPr/>
              </p:nvSpPr>
              <p:spPr>
                <a:xfrm>
                  <a:off x="3820555" y="4903146"/>
                  <a:ext cx="127800" cy="14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10" extrusionOk="0">
                      <a:moveTo>
                        <a:pt x="355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5" y="20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0" name="Google Shape;1130;p13"/>
                <p:cNvSpPr/>
                <p:nvPr/>
              </p:nvSpPr>
              <p:spPr>
                <a:xfrm>
                  <a:off x="3680515" y="4903146"/>
                  <a:ext cx="127440" cy="14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410" extrusionOk="0">
                      <a:moveTo>
                        <a:pt x="354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4" y="20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31" name="Google Shape;1131;p13"/>
              <p:cNvGrpSpPr/>
              <p:nvPr/>
            </p:nvGrpSpPr>
            <p:grpSpPr>
              <a:xfrm rot="5400000" flipH="1">
                <a:off x="5151612" y="117266"/>
                <a:ext cx="39148" cy="305201"/>
                <a:chOff x="91453" y="1790561"/>
                <a:chExt cx="39148" cy="305201"/>
              </a:xfrm>
            </p:grpSpPr>
            <p:sp>
              <p:nvSpPr>
                <p:cNvPr id="1132" name="Google Shape;1132;p13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751" extrusionOk="0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3" name="Google Shape;1133;p13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99" extrusionOk="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34" name="Google Shape;1134;p13"/>
              <p:cNvGrpSpPr/>
              <p:nvPr/>
            </p:nvGrpSpPr>
            <p:grpSpPr>
              <a:xfrm rot="10800000" flipH="1">
                <a:off x="8611399" y="366058"/>
                <a:ext cx="82345" cy="81915"/>
                <a:chOff x="40948" y="2444350"/>
                <a:chExt cx="82345" cy="81915"/>
              </a:xfrm>
            </p:grpSpPr>
            <p:sp>
              <p:nvSpPr>
                <p:cNvPr id="1135" name="Google Shape;1135;p13"/>
                <p:cNvSpPr/>
                <p:nvPr/>
              </p:nvSpPr>
              <p:spPr>
                <a:xfrm>
                  <a:off x="40948" y="2444350"/>
                  <a:ext cx="82345" cy="81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215" extrusionOk="0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32400" rIns="90000" bIns="324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6" name="Google Shape;1136;p13"/>
                <p:cNvSpPr/>
                <p:nvPr/>
              </p:nvSpPr>
              <p:spPr>
                <a:xfrm>
                  <a:off x="42472" y="2445874"/>
                  <a:ext cx="79295" cy="79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" h="208" extrusionOk="0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29875" rIns="90000" bIns="29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37" name="Google Shape;1137;p13"/>
              <p:cNvSpPr/>
              <p:nvPr/>
            </p:nvSpPr>
            <p:spPr>
              <a:xfrm rot="10800000" flipH="1">
                <a:off x="8731104" y="366058"/>
                <a:ext cx="82345" cy="8191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5" extrusionOk="0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38" name="Google Shape;1138;p13"/>
              <p:cNvGrpSpPr/>
              <p:nvPr/>
            </p:nvGrpSpPr>
            <p:grpSpPr>
              <a:xfrm>
                <a:off x="7165035" y="292096"/>
                <a:ext cx="501929" cy="155457"/>
                <a:chOff x="5090160" y="5000670"/>
                <a:chExt cx="501929" cy="155457"/>
              </a:xfrm>
            </p:grpSpPr>
            <p:grpSp>
              <p:nvGrpSpPr>
                <p:cNvPr id="1139" name="Google Shape;1139;p13"/>
                <p:cNvGrpSpPr/>
                <p:nvPr/>
              </p:nvGrpSpPr>
              <p:grpSpPr>
                <a:xfrm rot="-5400000">
                  <a:off x="5321746" y="4885785"/>
                  <a:ext cx="38757" cy="501929"/>
                  <a:chOff x="177970" y="1692197"/>
                  <a:chExt cx="38757" cy="501929"/>
                </a:xfrm>
              </p:grpSpPr>
              <p:sp>
                <p:nvSpPr>
                  <p:cNvPr id="1140" name="Google Shape;1140;p13"/>
                  <p:cNvSpPr/>
                  <p:nvPr/>
                </p:nvSpPr>
                <p:spPr>
                  <a:xfrm>
                    <a:off x="192454" y="1692197"/>
                    <a:ext cx="10178" cy="488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" h="1257" extrusionOk="0">
                        <a:moveTo>
                          <a:pt x="13" y="1257"/>
                        </a:moveTo>
                        <a:lnTo>
                          <a:pt x="13" y="1257"/>
                        </a:lnTo>
                        <a:cubicBezTo>
                          <a:pt x="10" y="1257"/>
                          <a:pt x="8" y="1256"/>
                          <a:pt x="6" y="1255"/>
                        </a:cubicBezTo>
                        <a:cubicBezTo>
                          <a:pt x="4" y="1254"/>
                          <a:pt x="2" y="1252"/>
                          <a:pt x="1" y="1250"/>
                        </a:cubicBezTo>
                        <a:cubicBezTo>
                          <a:pt x="0" y="1248"/>
                          <a:pt x="0" y="1246"/>
                          <a:pt x="0" y="1244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1"/>
                          <a:pt x="0" y="8"/>
                          <a:pt x="1" y="6"/>
                        </a:cubicBezTo>
                        <a:cubicBezTo>
                          <a:pt x="2" y="4"/>
                          <a:pt x="4" y="3"/>
                          <a:pt x="6" y="2"/>
                        </a:cubicBezTo>
                        <a:cubicBezTo>
                          <a:pt x="8" y="0"/>
                          <a:pt x="10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5" y="0"/>
                          <a:pt x="17" y="1"/>
                          <a:pt x="19" y="2"/>
                        </a:cubicBezTo>
                        <a:cubicBezTo>
                          <a:pt x="21" y="3"/>
                          <a:pt x="23" y="5"/>
                          <a:pt x="24" y="7"/>
                        </a:cubicBezTo>
                        <a:cubicBezTo>
                          <a:pt x="25" y="9"/>
                          <a:pt x="26" y="11"/>
                          <a:pt x="26" y="13"/>
                        </a:cubicBezTo>
                        <a:lnTo>
                          <a:pt x="26" y="1244"/>
                        </a:lnTo>
                        <a:lnTo>
                          <a:pt x="26" y="1244"/>
                        </a:lnTo>
                        <a:cubicBezTo>
                          <a:pt x="26" y="1246"/>
                          <a:pt x="25" y="1248"/>
                          <a:pt x="24" y="1250"/>
                        </a:cubicBezTo>
                        <a:cubicBezTo>
                          <a:pt x="23" y="1252"/>
                          <a:pt x="21" y="1254"/>
                          <a:pt x="19" y="1255"/>
                        </a:cubicBezTo>
                        <a:cubicBezTo>
                          <a:pt x="17" y="1256"/>
                          <a:pt x="15" y="1257"/>
                          <a:pt x="13" y="12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1" name="Google Shape;1141;p13"/>
                  <p:cNvSpPr/>
                  <p:nvPr/>
                </p:nvSpPr>
                <p:spPr>
                  <a:xfrm>
                    <a:off x="177970" y="2155636"/>
                    <a:ext cx="38757" cy="38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" h="99" extrusionOk="0">
                        <a:moveTo>
                          <a:pt x="99" y="49"/>
                        </a:moveTo>
                        <a:cubicBezTo>
                          <a:pt x="99" y="58"/>
                          <a:pt x="97" y="66"/>
                          <a:pt x="93" y="74"/>
                        </a:cubicBezTo>
                        <a:cubicBezTo>
                          <a:pt x="88" y="81"/>
                          <a:pt x="82" y="88"/>
                          <a:pt x="75" y="93"/>
                        </a:cubicBezTo>
                        <a:cubicBezTo>
                          <a:pt x="67" y="97"/>
                          <a:pt x="58" y="99"/>
                          <a:pt x="50" y="99"/>
                        </a:cubicBezTo>
                        <a:cubicBezTo>
                          <a:pt x="41" y="99"/>
                          <a:pt x="32" y="97"/>
                          <a:pt x="25" y="93"/>
                        </a:cubicBezTo>
                        <a:cubicBezTo>
                          <a:pt x="17" y="88"/>
                          <a:pt x="11" y="81"/>
                          <a:pt x="7" y="74"/>
                        </a:cubicBezTo>
                        <a:cubicBezTo>
                          <a:pt x="2" y="66"/>
                          <a:pt x="0" y="58"/>
                          <a:pt x="0" y="49"/>
                        </a:cubicBezTo>
                        <a:cubicBezTo>
                          <a:pt x="0" y="41"/>
                          <a:pt x="2" y="32"/>
                          <a:pt x="7" y="25"/>
                        </a:cubicBezTo>
                        <a:cubicBezTo>
                          <a:pt x="11" y="17"/>
                          <a:pt x="17" y="10"/>
                          <a:pt x="25" y="6"/>
                        </a:cubicBezTo>
                        <a:cubicBezTo>
                          <a:pt x="32" y="1"/>
                          <a:pt x="41" y="0"/>
                          <a:pt x="50" y="0"/>
                        </a:cubicBezTo>
                        <a:cubicBezTo>
                          <a:pt x="58" y="0"/>
                          <a:pt x="67" y="1"/>
                          <a:pt x="75" y="6"/>
                        </a:cubicBezTo>
                        <a:cubicBezTo>
                          <a:pt x="82" y="10"/>
                          <a:pt x="88" y="17"/>
                          <a:pt x="93" y="25"/>
                        </a:cubicBezTo>
                        <a:cubicBezTo>
                          <a:pt x="97" y="32"/>
                          <a:pt x="99" y="41"/>
                          <a:pt x="99" y="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142" name="Google Shape;1142;p13"/>
                <p:cNvGrpSpPr/>
                <p:nvPr/>
              </p:nvGrpSpPr>
              <p:grpSpPr>
                <a:xfrm rot="5400000" flipH="1">
                  <a:off x="5144374" y="5008943"/>
                  <a:ext cx="137094" cy="120548"/>
                  <a:chOff x="454680" y="218515"/>
                  <a:chExt cx="125280" cy="110160"/>
                </a:xfrm>
              </p:grpSpPr>
              <p:sp>
                <p:nvSpPr>
                  <p:cNvPr id="1143" name="Google Shape;1143;p13"/>
                  <p:cNvSpPr/>
                  <p:nvPr/>
                </p:nvSpPr>
                <p:spPr>
                  <a:xfrm>
                    <a:off x="454680" y="218515"/>
                    <a:ext cx="111960" cy="97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" h="272" extrusionOk="0">
                        <a:moveTo>
                          <a:pt x="298" y="272"/>
                        </a:moveTo>
                        <a:lnTo>
                          <a:pt x="298" y="272"/>
                        </a:lnTo>
                        <a:cubicBezTo>
                          <a:pt x="296" y="272"/>
                          <a:pt x="294" y="271"/>
                          <a:pt x="292" y="270"/>
                        </a:cubicBezTo>
                        <a:cubicBezTo>
                          <a:pt x="290" y="268"/>
                          <a:pt x="288" y="268"/>
                          <a:pt x="287" y="266"/>
                        </a:cubicBezTo>
                        <a:cubicBezTo>
                          <a:pt x="286" y="264"/>
                          <a:pt x="285" y="261"/>
                          <a:pt x="285" y="259"/>
                        </a:cubicBezTo>
                        <a:lnTo>
                          <a:pt x="285" y="27"/>
                        </a:lnTo>
                        <a:lnTo>
                          <a:pt x="13" y="27"/>
                        </a:lnTo>
                        <a:lnTo>
                          <a:pt x="13" y="27"/>
                        </a:lnTo>
                        <a:cubicBezTo>
                          <a:pt x="11" y="27"/>
                          <a:pt x="8" y="26"/>
                          <a:pt x="6" y="25"/>
                        </a:cubicBezTo>
                        <a:cubicBezTo>
                          <a:pt x="4" y="24"/>
                          <a:pt x="3" y="22"/>
                          <a:pt x="2" y="20"/>
                        </a:cubicBezTo>
                        <a:cubicBezTo>
                          <a:pt x="0" y="18"/>
                          <a:pt x="0" y="15"/>
                          <a:pt x="0" y="13"/>
                        </a:cubicBezTo>
                        <a:cubicBezTo>
                          <a:pt x="0" y="10"/>
                          <a:pt x="0" y="9"/>
                          <a:pt x="2" y="7"/>
                        </a:cubicBezTo>
                        <a:cubicBezTo>
                          <a:pt x="3" y="5"/>
                          <a:pt x="4" y="3"/>
                          <a:pt x="6" y="2"/>
                        </a:cubicBezTo>
                        <a:cubicBezTo>
                          <a:pt x="8" y="1"/>
                          <a:pt x="11" y="0"/>
                          <a:pt x="13" y="0"/>
                        </a:cubicBezTo>
                        <a:lnTo>
                          <a:pt x="311" y="0"/>
                        </a:lnTo>
                        <a:lnTo>
                          <a:pt x="311" y="259"/>
                        </a:lnTo>
                        <a:lnTo>
                          <a:pt x="311" y="259"/>
                        </a:lnTo>
                        <a:cubicBezTo>
                          <a:pt x="311" y="261"/>
                          <a:pt x="311" y="264"/>
                          <a:pt x="310" y="266"/>
                        </a:cubicBezTo>
                        <a:cubicBezTo>
                          <a:pt x="308" y="268"/>
                          <a:pt x="307" y="268"/>
                          <a:pt x="305" y="270"/>
                        </a:cubicBezTo>
                        <a:cubicBezTo>
                          <a:pt x="303" y="271"/>
                          <a:pt x="300" y="272"/>
                          <a:pt x="298" y="2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4" name="Google Shape;1144;p13"/>
                  <p:cNvSpPr/>
                  <p:nvPr/>
                </p:nvSpPr>
                <p:spPr>
                  <a:xfrm>
                    <a:off x="544320" y="293035"/>
                    <a:ext cx="35640" cy="356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" h="99" extrusionOk="0">
                        <a:moveTo>
                          <a:pt x="99" y="50"/>
                        </a:moveTo>
                        <a:cubicBezTo>
                          <a:pt x="99" y="58"/>
                          <a:pt x="97" y="66"/>
                          <a:pt x="93" y="74"/>
                        </a:cubicBezTo>
                        <a:cubicBezTo>
                          <a:pt x="88" y="81"/>
                          <a:pt x="81" y="88"/>
                          <a:pt x="74" y="93"/>
                        </a:cubicBezTo>
                        <a:cubicBezTo>
                          <a:pt x="66" y="97"/>
                          <a:pt x="57" y="99"/>
                          <a:pt x="49" y="99"/>
                        </a:cubicBezTo>
                        <a:cubicBezTo>
                          <a:pt x="40" y="99"/>
                          <a:pt x="32" y="97"/>
                          <a:pt x="25" y="93"/>
                        </a:cubicBezTo>
                        <a:cubicBezTo>
                          <a:pt x="17" y="88"/>
                          <a:pt x="10" y="81"/>
                          <a:pt x="6" y="74"/>
                        </a:cubicBezTo>
                        <a:cubicBezTo>
                          <a:pt x="1" y="66"/>
                          <a:pt x="0" y="58"/>
                          <a:pt x="0" y="50"/>
                        </a:cubicBezTo>
                        <a:cubicBezTo>
                          <a:pt x="0" y="41"/>
                          <a:pt x="2" y="32"/>
                          <a:pt x="6" y="25"/>
                        </a:cubicBezTo>
                        <a:cubicBezTo>
                          <a:pt x="11" y="17"/>
                          <a:pt x="17" y="11"/>
                          <a:pt x="25" y="7"/>
                        </a:cubicBezTo>
                        <a:cubicBezTo>
                          <a:pt x="32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3" y="25"/>
                        </a:cubicBezTo>
                        <a:cubicBezTo>
                          <a:pt x="97" y="32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145" name="Google Shape;1145;p13"/>
              <p:cNvGrpSpPr/>
              <p:nvPr/>
            </p:nvGrpSpPr>
            <p:grpSpPr>
              <a:xfrm>
                <a:off x="6570821" y="91563"/>
                <a:ext cx="72097" cy="185122"/>
                <a:chOff x="494142" y="3982591"/>
                <a:chExt cx="72097" cy="185122"/>
              </a:xfrm>
            </p:grpSpPr>
            <p:sp>
              <p:nvSpPr>
                <p:cNvPr id="1146" name="Google Shape;1146;p13"/>
                <p:cNvSpPr/>
                <p:nvPr/>
              </p:nvSpPr>
              <p:spPr>
                <a:xfrm rot="5400000">
                  <a:off x="494338" y="3982395"/>
                  <a:ext cx="71702" cy="72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" h="183" extrusionOk="0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1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0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0" y="162"/>
                        <a:pt x="136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8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8" y="152"/>
                        <a:pt x="80" y="156"/>
                        <a:pt x="91" y="156"/>
                      </a:cubicBezTo>
                      <a:cubicBezTo>
                        <a:pt x="102" y="156"/>
                        <a:pt x="113" y="152"/>
                        <a:pt x="123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2"/>
                      </a:lnTo>
                      <a:cubicBezTo>
                        <a:pt x="156" y="80"/>
                        <a:pt x="153" y="69"/>
                        <a:pt x="147" y="59"/>
                      </a:cubicBezTo>
                      <a:cubicBezTo>
                        <a:pt x="141" y="49"/>
                        <a:pt x="133" y="41"/>
                        <a:pt x="123" y="35"/>
                      </a:cubicBezTo>
                      <a:cubicBezTo>
                        <a:pt x="113" y="30"/>
                        <a:pt x="102" y="27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147" name="Google Shape;1147;p13"/>
                <p:cNvGrpSpPr/>
                <p:nvPr/>
              </p:nvGrpSpPr>
              <p:grpSpPr>
                <a:xfrm rot="5400000">
                  <a:off x="494146" y="4095620"/>
                  <a:ext cx="72092" cy="72092"/>
                  <a:chOff x="833760" y="96688"/>
                  <a:chExt cx="65880" cy="65880"/>
                </a:xfrm>
              </p:grpSpPr>
              <p:sp>
                <p:nvSpPr>
                  <p:cNvPr id="1148" name="Google Shape;1148;p13"/>
                  <p:cNvSpPr/>
                  <p:nvPr/>
                </p:nvSpPr>
                <p:spPr>
                  <a:xfrm>
                    <a:off x="838080" y="101008"/>
                    <a:ext cx="57240" cy="572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" h="159" extrusionOk="0">
                        <a:moveTo>
                          <a:pt x="159" y="80"/>
                        </a:moveTo>
                        <a:lnTo>
                          <a:pt x="159" y="80"/>
                        </a:lnTo>
                        <a:cubicBezTo>
                          <a:pt x="159" y="94"/>
                          <a:pt x="155" y="107"/>
                          <a:pt x="148" y="119"/>
                        </a:cubicBezTo>
                        <a:cubicBezTo>
                          <a:pt x="141" y="132"/>
                          <a:pt x="131" y="142"/>
                          <a:pt x="119" y="149"/>
                        </a:cubicBezTo>
                        <a:cubicBezTo>
                          <a:pt x="107" y="155"/>
                          <a:pt x="93" y="159"/>
                          <a:pt x="79" y="159"/>
                        </a:cubicBezTo>
                        <a:cubicBezTo>
                          <a:pt x="65" y="159"/>
                          <a:pt x="52" y="155"/>
                          <a:pt x="40" y="149"/>
                        </a:cubicBezTo>
                        <a:cubicBezTo>
                          <a:pt x="28" y="142"/>
                          <a:pt x="17" y="132"/>
                          <a:pt x="11" y="119"/>
                        </a:cubicBezTo>
                        <a:cubicBezTo>
                          <a:pt x="4" y="106"/>
                          <a:pt x="0" y="94"/>
                          <a:pt x="0" y="80"/>
                        </a:cubicBezTo>
                        <a:cubicBezTo>
                          <a:pt x="0" y="66"/>
                          <a:pt x="4" y="52"/>
                          <a:pt x="11" y="40"/>
                        </a:cubicBezTo>
                        <a:cubicBezTo>
                          <a:pt x="17" y="28"/>
                          <a:pt x="28" y="18"/>
                          <a:pt x="40" y="11"/>
                        </a:cubicBezTo>
                        <a:cubicBezTo>
                          <a:pt x="52" y="4"/>
                          <a:pt x="65" y="0"/>
                          <a:pt x="79" y="0"/>
                        </a:cubicBezTo>
                        <a:cubicBezTo>
                          <a:pt x="80" y="0"/>
                          <a:pt x="80" y="0"/>
                          <a:pt x="81" y="0"/>
                        </a:cubicBezTo>
                        <a:lnTo>
                          <a:pt x="81" y="0"/>
                        </a:lnTo>
                        <a:lnTo>
                          <a:pt x="81" y="0"/>
                        </a:lnTo>
                        <a:cubicBezTo>
                          <a:pt x="94" y="0"/>
                          <a:pt x="108" y="4"/>
                          <a:pt x="120" y="11"/>
                        </a:cubicBezTo>
                        <a:cubicBezTo>
                          <a:pt x="131" y="18"/>
                          <a:pt x="141" y="27"/>
                          <a:pt x="148" y="39"/>
                        </a:cubicBezTo>
                        <a:cubicBezTo>
                          <a:pt x="155" y="50"/>
                          <a:pt x="159" y="65"/>
                          <a:pt x="159" y="78"/>
                        </a:cubicBezTo>
                        <a:cubicBezTo>
                          <a:pt x="159" y="79"/>
                          <a:pt x="159" y="79"/>
                          <a:pt x="159" y="8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0000" tIns="12225" rIns="90000" bIns="12225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9" name="Google Shape;1149;p13"/>
                  <p:cNvSpPr/>
                  <p:nvPr/>
                </p:nvSpPr>
                <p:spPr>
                  <a:xfrm>
                    <a:off x="833760" y="96688"/>
                    <a:ext cx="65880" cy="658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" h="183" extrusionOk="0">
                        <a:moveTo>
                          <a:pt x="93" y="183"/>
                        </a:moveTo>
                        <a:lnTo>
                          <a:pt x="93" y="183"/>
                        </a:lnTo>
                        <a:cubicBezTo>
                          <a:pt x="92" y="183"/>
                          <a:pt x="92" y="183"/>
                          <a:pt x="92" y="183"/>
                        </a:cubicBezTo>
                        <a:cubicBezTo>
                          <a:pt x="75" y="183"/>
                          <a:pt x="60" y="178"/>
                          <a:pt x="46" y="170"/>
                        </a:cubicBezTo>
                        <a:cubicBezTo>
                          <a:pt x="32" y="162"/>
                          <a:pt x="20" y="151"/>
                          <a:pt x="12" y="137"/>
                        </a:cubicBezTo>
                        <a:cubicBezTo>
                          <a:pt x="4" y="123"/>
                          <a:pt x="0" y="107"/>
                          <a:pt x="0" y="91"/>
                        </a:cubicBezTo>
                        <a:cubicBezTo>
                          <a:pt x="0" y="75"/>
                          <a:pt x="4" y="60"/>
                          <a:pt x="12" y="46"/>
                        </a:cubicBezTo>
                        <a:cubicBezTo>
                          <a:pt x="20" y="32"/>
                          <a:pt x="32" y="20"/>
                          <a:pt x="46" y="12"/>
                        </a:cubicBezTo>
                        <a:cubicBezTo>
                          <a:pt x="60" y="4"/>
                          <a:pt x="75" y="0"/>
                          <a:pt x="92" y="0"/>
                        </a:cubicBezTo>
                        <a:cubicBezTo>
                          <a:pt x="108" y="0"/>
                          <a:pt x="123" y="4"/>
                          <a:pt x="137" y="12"/>
                        </a:cubicBezTo>
                        <a:cubicBezTo>
                          <a:pt x="151" y="20"/>
                          <a:pt x="163" y="32"/>
                          <a:pt x="171" y="46"/>
                        </a:cubicBezTo>
                        <a:cubicBezTo>
                          <a:pt x="179" y="60"/>
                          <a:pt x="183" y="75"/>
                          <a:pt x="183" y="91"/>
                        </a:cubicBezTo>
                        <a:lnTo>
                          <a:pt x="183" y="92"/>
                        </a:lnTo>
                        <a:lnTo>
                          <a:pt x="183" y="92"/>
                        </a:lnTo>
                        <a:cubicBezTo>
                          <a:pt x="183" y="108"/>
                          <a:pt x="178" y="123"/>
                          <a:pt x="171" y="137"/>
                        </a:cubicBezTo>
                        <a:cubicBezTo>
                          <a:pt x="162" y="151"/>
                          <a:pt x="151" y="162"/>
                          <a:pt x="137" y="170"/>
                        </a:cubicBezTo>
                        <a:cubicBezTo>
                          <a:pt x="123" y="178"/>
                          <a:pt x="108" y="182"/>
                          <a:pt x="93" y="183"/>
                        </a:cubicBezTo>
                        <a:moveTo>
                          <a:pt x="93" y="26"/>
                        </a:moveTo>
                        <a:lnTo>
                          <a:pt x="93" y="26"/>
                        </a:lnTo>
                        <a:cubicBezTo>
                          <a:pt x="92" y="26"/>
                          <a:pt x="92" y="26"/>
                          <a:pt x="92" y="26"/>
                        </a:cubicBezTo>
                        <a:cubicBezTo>
                          <a:pt x="80" y="26"/>
                          <a:pt x="69" y="29"/>
                          <a:pt x="59" y="35"/>
                        </a:cubicBezTo>
                        <a:cubicBezTo>
                          <a:pt x="49" y="41"/>
                          <a:pt x="40" y="49"/>
                          <a:pt x="35" y="59"/>
                        </a:cubicBezTo>
                        <a:cubicBezTo>
                          <a:pt x="29" y="69"/>
                          <a:pt x="27" y="79"/>
                          <a:pt x="27" y="91"/>
                        </a:cubicBezTo>
                        <a:cubicBezTo>
                          <a:pt x="27" y="102"/>
                          <a:pt x="29" y="114"/>
                          <a:pt x="35" y="124"/>
                        </a:cubicBezTo>
                        <a:cubicBezTo>
                          <a:pt x="40" y="134"/>
                          <a:pt x="49" y="141"/>
                          <a:pt x="59" y="147"/>
                        </a:cubicBezTo>
                        <a:cubicBezTo>
                          <a:pt x="69" y="152"/>
                          <a:pt x="80" y="156"/>
                          <a:pt x="92" y="156"/>
                        </a:cubicBezTo>
                        <a:cubicBezTo>
                          <a:pt x="103" y="156"/>
                          <a:pt x="114" y="152"/>
                          <a:pt x="124" y="147"/>
                        </a:cubicBezTo>
                        <a:cubicBezTo>
                          <a:pt x="134" y="141"/>
                          <a:pt x="142" y="134"/>
                          <a:pt x="148" y="124"/>
                        </a:cubicBezTo>
                        <a:cubicBezTo>
                          <a:pt x="153" y="114"/>
                          <a:pt x="156" y="103"/>
                          <a:pt x="156" y="92"/>
                        </a:cubicBezTo>
                        <a:lnTo>
                          <a:pt x="156" y="92"/>
                        </a:lnTo>
                        <a:lnTo>
                          <a:pt x="156" y="91"/>
                        </a:lnTo>
                        <a:cubicBezTo>
                          <a:pt x="156" y="80"/>
                          <a:pt x="153" y="69"/>
                          <a:pt x="148" y="59"/>
                        </a:cubicBezTo>
                        <a:cubicBezTo>
                          <a:pt x="142" y="49"/>
                          <a:pt x="134" y="41"/>
                          <a:pt x="124" y="35"/>
                        </a:cubicBezTo>
                        <a:cubicBezTo>
                          <a:pt x="114" y="30"/>
                          <a:pt x="104" y="27"/>
                          <a:pt x="93" y="2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0000" tIns="20875" rIns="90000" bIns="20875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150" name="Google Shape;1150;p13"/>
              <p:cNvGrpSpPr/>
              <p:nvPr/>
            </p:nvGrpSpPr>
            <p:grpSpPr>
              <a:xfrm rot="5400000" flipH="1">
                <a:off x="6470743" y="199643"/>
                <a:ext cx="39148" cy="305201"/>
                <a:chOff x="91453" y="1790561"/>
                <a:chExt cx="39148" cy="305201"/>
              </a:xfrm>
            </p:grpSpPr>
            <p:sp>
              <p:nvSpPr>
                <p:cNvPr id="1151" name="Google Shape;1151;p13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751" extrusionOk="0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2" name="Google Shape;1152;p13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99" extrusionOk="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53" name="Google Shape;1153;p13"/>
              <p:cNvSpPr/>
              <p:nvPr/>
            </p:nvSpPr>
            <p:spPr>
              <a:xfrm>
                <a:off x="6017712" y="111795"/>
                <a:ext cx="272525" cy="149675"/>
              </a:xfrm>
              <a:custGeom>
                <a:avLst/>
                <a:gdLst/>
                <a:ahLst/>
                <a:cxnLst/>
                <a:rect l="l" t="t" r="r" b="b"/>
                <a:pathLst>
                  <a:path w="10901" h="5987" extrusionOk="0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54" name="Google Shape;1154;p13"/>
              <p:cNvGrpSpPr/>
              <p:nvPr/>
            </p:nvGrpSpPr>
            <p:grpSpPr>
              <a:xfrm rot="-5400000" flipH="1">
                <a:off x="8360618" y="-34431"/>
                <a:ext cx="168336" cy="447498"/>
                <a:chOff x="367409" y="1784362"/>
                <a:chExt cx="168336" cy="447498"/>
              </a:xfrm>
            </p:grpSpPr>
            <p:sp>
              <p:nvSpPr>
                <p:cNvPr id="1155" name="Google Shape;1155;p13"/>
                <p:cNvSpPr/>
                <p:nvPr/>
              </p:nvSpPr>
              <p:spPr>
                <a:xfrm>
                  <a:off x="367409" y="1784362"/>
                  <a:ext cx="155026" cy="433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1114" extrusionOk="0">
                      <a:moveTo>
                        <a:pt x="383" y="1114"/>
                      </a:moveTo>
                      <a:lnTo>
                        <a:pt x="0" y="1114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4" y="0"/>
                      </a:cubicBezTo>
                      <a:cubicBezTo>
                        <a:pt x="16" y="0"/>
                        <a:pt x="18" y="1"/>
                        <a:pt x="20" y="2"/>
                      </a:cubicBezTo>
                      <a:cubicBezTo>
                        <a:pt x="22" y="3"/>
                        <a:pt x="24" y="5"/>
                        <a:pt x="25" y="7"/>
                      </a:cubicBezTo>
                      <a:cubicBezTo>
                        <a:pt x="26" y="9"/>
                        <a:pt x="27" y="11"/>
                        <a:pt x="27" y="13"/>
                      </a:cubicBezTo>
                      <a:lnTo>
                        <a:pt x="27" y="13"/>
                      </a:lnTo>
                      <a:lnTo>
                        <a:pt x="27" y="1089"/>
                      </a:lnTo>
                      <a:lnTo>
                        <a:pt x="383" y="1089"/>
                      </a:lnTo>
                      <a:lnTo>
                        <a:pt x="383" y="1089"/>
                      </a:lnTo>
                      <a:cubicBezTo>
                        <a:pt x="385" y="1089"/>
                        <a:pt x="387" y="1090"/>
                        <a:pt x="389" y="1091"/>
                      </a:cubicBezTo>
                      <a:cubicBezTo>
                        <a:pt x="391" y="1092"/>
                        <a:pt x="393" y="1094"/>
                        <a:pt x="394" y="1096"/>
                      </a:cubicBezTo>
                      <a:cubicBezTo>
                        <a:pt x="395" y="1098"/>
                        <a:pt x="396" y="1100"/>
                        <a:pt x="396" y="1102"/>
                      </a:cubicBezTo>
                      <a:lnTo>
                        <a:pt x="396" y="1102"/>
                      </a:lnTo>
                      <a:cubicBezTo>
                        <a:pt x="396" y="1104"/>
                        <a:pt x="395" y="1106"/>
                        <a:pt x="394" y="1108"/>
                      </a:cubicBezTo>
                      <a:cubicBezTo>
                        <a:pt x="393" y="1110"/>
                        <a:pt x="392" y="1111"/>
                        <a:pt x="390" y="1112"/>
                      </a:cubicBezTo>
                      <a:cubicBezTo>
                        <a:pt x="388" y="1114"/>
                        <a:pt x="385" y="1114"/>
                        <a:pt x="383" y="1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6" name="Google Shape;1156;p13"/>
                <p:cNvSpPr/>
                <p:nvPr/>
              </p:nvSpPr>
              <p:spPr>
                <a:xfrm>
                  <a:off x="496989" y="2193369"/>
                  <a:ext cx="38757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1" y="88"/>
                        <a:pt x="74" y="92"/>
                      </a:cubicBezTo>
                      <a:cubicBezTo>
                        <a:pt x="66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49"/>
                      </a:cubicBezTo>
                      <a:cubicBezTo>
                        <a:pt x="0" y="40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4"/>
                      </a:cubicBezTo>
                      <a:cubicBezTo>
                        <a:pt x="97" y="32"/>
                        <a:pt x="99" y="40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57" name="Google Shape;1157;p13"/>
              <p:cNvSpPr/>
              <p:nvPr/>
            </p:nvSpPr>
            <p:spPr>
              <a:xfrm>
                <a:off x="8850800" y="365915"/>
                <a:ext cx="82200" cy="82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1158" name="Google Shape;1158;p13"/>
              <p:cNvSpPr/>
              <p:nvPr/>
            </p:nvSpPr>
            <p:spPr>
              <a:xfrm rot="10800000" flipH="1">
                <a:off x="8970354" y="366058"/>
                <a:ext cx="82345" cy="8191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5" extrusionOk="0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13"/>
              <p:cNvSpPr/>
              <p:nvPr/>
            </p:nvSpPr>
            <p:spPr>
              <a:xfrm rot="10800000">
                <a:off x="5242017" y="91451"/>
                <a:ext cx="82345" cy="82296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6" extrusionOk="0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89"/>
                    </a:moveTo>
                    <a:lnTo>
                      <a:pt x="189" y="189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13"/>
              <p:cNvSpPr/>
              <p:nvPr/>
            </p:nvSpPr>
            <p:spPr>
              <a:xfrm rot="10800000">
                <a:off x="5113092" y="91459"/>
                <a:ext cx="82345" cy="82296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6" extrusionOk="0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90"/>
                    </a:moveTo>
                    <a:lnTo>
                      <a:pt x="189" y="190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61" name="Google Shape;1161;p13"/>
              <p:cNvGrpSpPr/>
              <p:nvPr/>
            </p:nvGrpSpPr>
            <p:grpSpPr>
              <a:xfrm rot="10800000">
                <a:off x="8763641" y="90442"/>
                <a:ext cx="192139" cy="203454"/>
                <a:chOff x="512696" y="4848225"/>
                <a:chExt cx="192139" cy="203454"/>
              </a:xfrm>
            </p:grpSpPr>
            <p:sp>
              <p:nvSpPr>
                <p:cNvPr id="1162" name="Google Shape;1162;p13"/>
                <p:cNvSpPr/>
                <p:nvPr/>
              </p:nvSpPr>
              <p:spPr>
                <a:xfrm>
                  <a:off x="525658" y="4848225"/>
                  <a:ext cx="179177" cy="189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" h="497" extrusionOk="0">
                      <a:moveTo>
                        <a:pt x="470" y="497"/>
                      </a:moveTo>
                      <a:lnTo>
                        <a:pt x="13" y="497"/>
                      </a:lnTo>
                      <a:lnTo>
                        <a:pt x="13" y="497"/>
                      </a:lnTo>
                      <a:cubicBezTo>
                        <a:pt x="11" y="497"/>
                        <a:pt x="8" y="498"/>
                        <a:pt x="6" y="496"/>
                      </a:cubicBezTo>
                      <a:cubicBezTo>
                        <a:pt x="4" y="495"/>
                        <a:pt x="3" y="493"/>
                        <a:pt x="2" y="491"/>
                      </a:cubicBezTo>
                      <a:cubicBezTo>
                        <a:pt x="0" y="489"/>
                        <a:pt x="0" y="486"/>
                        <a:pt x="0" y="484"/>
                      </a:cubicBezTo>
                      <a:lnTo>
                        <a:pt x="0" y="484"/>
                      </a:lnTo>
                      <a:cubicBezTo>
                        <a:pt x="0" y="482"/>
                        <a:pt x="0" y="479"/>
                        <a:pt x="2" y="477"/>
                      </a:cubicBezTo>
                      <a:cubicBezTo>
                        <a:pt x="3" y="475"/>
                        <a:pt x="4" y="475"/>
                        <a:pt x="6" y="473"/>
                      </a:cubicBezTo>
                      <a:cubicBezTo>
                        <a:pt x="8" y="472"/>
                        <a:pt x="11" y="471"/>
                        <a:pt x="13" y="471"/>
                      </a:cubicBezTo>
                      <a:lnTo>
                        <a:pt x="444" y="471"/>
                      </a:lnTo>
                      <a:lnTo>
                        <a:pt x="444" y="13"/>
                      </a:lnTo>
                      <a:lnTo>
                        <a:pt x="444" y="13"/>
                      </a:lnTo>
                      <a:cubicBezTo>
                        <a:pt x="444" y="11"/>
                        <a:pt x="445" y="8"/>
                        <a:pt x="446" y="6"/>
                      </a:cubicBezTo>
                      <a:cubicBezTo>
                        <a:pt x="447" y="4"/>
                        <a:pt x="449" y="3"/>
                        <a:pt x="451" y="1"/>
                      </a:cubicBezTo>
                      <a:cubicBezTo>
                        <a:pt x="453" y="0"/>
                        <a:pt x="455" y="0"/>
                        <a:pt x="457" y="0"/>
                      </a:cubicBezTo>
                      <a:lnTo>
                        <a:pt x="457" y="0"/>
                      </a:lnTo>
                      <a:cubicBezTo>
                        <a:pt x="460" y="0"/>
                        <a:pt x="462" y="0"/>
                        <a:pt x="464" y="1"/>
                      </a:cubicBezTo>
                      <a:cubicBezTo>
                        <a:pt x="466" y="3"/>
                        <a:pt x="468" y="4"/>
                        <a:pt x="469" y="6"/>
                      </a:cubicBezTo>
                      <a:cubicBezTo>
                        <a:pt x="470" y="8"/>
                        <a:pt x="470" y="11"/>
                        <a:pt x="470" y="13"/>
                      </a:cubicBezTo>
                      <a:lnTo>
                        <a:pt x="470" y="13"/>
                      </a:lnTo>
                      <a:lnTo>
                        <a:pt x="470" y="49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3" name="Google Shape;1163;p13"/>
                <p:cNvSpPr/>
                <p:nvPr/>
              </p:nvSpPr>
              <p:spPr>
                <a:xfrm>
                  <a:off x="512696" y="5013960"/>
                  <a:ext cx="37742" cy="37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2" y="88"/>
                        <a:pt x="75" y="92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2" y="67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7" y="2"/>
                        <a:pt x="75" y="6"/>
                      </a:cubicBezTo>
                      <a:cubicBezTo>
                        <a:pt x="82" y="11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64" name="Google Shape;1164;p13"/>
              <p:cNvGrpSpPr/>
              <p:nvPr/>
            </p:nvGrpSpPr>
            <p:grpSpPr>
              <a:xfrm rot="-5400000" flipH="1">
                <a:off x="8354063" y="254432"/>
                <a:ext cx="39148" cy="305201"/>
                <a:chOff x="91453" y="1790561"/>
                <a:chExt cx="39148" cy="305201"/>
              </a:xfrm>
            </p:grpSpPr>
            <p:sp>
              <p:nvSpPr>
                <p:cNvPr id="1165" name="Google Shape;1165;p13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751" extrusionOk="0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6" name="Google Shape;1166;p13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99" extrusionOk="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67" name="Google Shape;1167;p13"/>
              <p:cNvGrpSpPr/>
              <p:nvPr/>
            </p:nvGrpSpPr>
            <p:grpSpPr>
              <a:xfrm rot="10800000">
                <a:off x="5894038" y="271234"/>
                <a:ext cx="748888" cy="176936"/>
                <a:chOff x="7944765" y="95755"/>
                <a:chExt cx="717120" cy="169560"/>
              </a:xfrm>
            </p:grpSpPr>
            <p:sp>
              <p:nvSpPr>
                <p:cNvPr id="1168" name="Google Shape;1168;p13"/>
                <p:cNvSpPr/>
                <p:nvPr/>
              </p:nvSpPr>
              <p:spPr>
                <a:xfrm>
                  <a:off x="7944765" y="95755"/>
                  <a:ext cx="703800" cy="157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5" h="437" extrusionOk="0">
                      <a:moveTo>
                        <a:pt x="1942" y="437"/>
                      </a:moveTo>
                      <a:lnTo>
                        <a:pt x="1942" y="437"/>
                      </a:lnTo>
                      <a:cubicBezTo>
                        <a:pt x="1940" y="437"/>
                        <a:pt x="1937" y="436"/>
                        <a:pt x="1935" y="435"/>
                      </a:cubicBezTo>
                      <a:cubicBezTo>
                        <a:pt x="1933" y="434"/>
                        <a:pt x="1932" y="432"/>
                        <a:pt x="1930" y="430"/>
                      </a:cubicBezTo>
                      <a:cubicBezTo>
                        <a:pt x="1929" y="428"/>
                        <a:pt x="1929" y="426"/>
                        <a:pt x="1929" y="424"/>
                      </a:cubicBezTo>
                      <a:lnTo>
                        <a:pt x="1929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9" y="26"/>
                        <a:pt x="7" y="25"/>
                      </a:cubicBezTo>
                      <a:cubicBezTo>
                        <a:pt x="5" y="24"/>
                        <a:pt x="3" y="22"/>
                        <a:pt x="2" y="20"/>
                      </a:cubicBezTo>
                      <a:cubicBezTo>
                        <a:pt x="1" y="18"/>
                        <a:pt x="0" y="16"/>
                        <a:pt x="0" y="13"/>
                      </a:cubicBez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3" y="0"/>
                      </a:cubicBezTo>
                      <a:lnTo>
                        <a:pt x="1955" y="0"/>
                      </a:lnTo>
                      <a:lnTo>
                        <a:pt x="1955" y="424"/>
                      </a:lnTo>
                      <a:lnTo>
                        <a:pt x="1955" y="424"/>
                      </a:lnTo>
                      <a:cubicBezTo>
                        <a:pt x="1955" y="426"/>
                        <a:pt x="1954" y="428"/>
                        <a:pt x="1953" y="430"/>
                      </a:cubicBezTo>
                      <a:cubicBezTo>
                        <a:pt x="1952" y="432"/>
                        <a:pt x="1950" y="434"/>
                        <a:pt x="1948" y="435"/>
                      </a:cubicBezTo>
                      <a:cubicBezTo>
                        <a:pt x="1946" y="436"/>
                        <a:pt x="1944" y="437"/>
                        <a:pt x="1942" y="43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9" name="Google Shape;1169;p13"/>
                <p:cNvSpPr/>
                <p:nvPr/>
              </p:nvSpPr>
              <p:spPr>
                <a:xfrm>
                  <a:off x="8625885" y="229315"/>
                  <a:ext cx="36000" cy="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0" extrusionOk="0">
                      <a:moveTo>
                        <a:pt x="100" y="50"/>
                      </a:moveTo>
                      <a:cubicBezTo>
                        <a:pt x="100" y="59"/>
                        <a:pt x="98" y="67"/>
                        <a:pt x="93" y="75"/>
                      </a:cubicBezTo>
                      <a:cubicBezTo>
                        <a:pt x="89" y="83"/>
                        <a:pt x="83" y="88"/>
                        <a:pt x="75" y="93"/>
                      </a:cubicBezTo>
                      <a:cubicBezTo>
                        <a:pt x="67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8"/>
                        <a:pt x="11" y="83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7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170" name="Google Shape;1170;p13"/>
            <p:cNvGrpSpPr/>
            <p:nvPr/>
          </p:nvGrpSpPr>
          <p:grpSpPr>
            <a:xfrm>
              <a:off x="91515" y="4547732"/>
              <a:ext cx="5646980" cy="501929"/>
              <a:chOff x="91515" y="4547732"/>
              <a:chExt cx="5646980" cy="501929"/>
            </a:xfrm>
          </p:grpSpPr>
          <p:grpSp>
            <p:nvGrpSpPr>
              <p:cNvPr id="1171" name="Google Shape;1171;p13"/>
              <p:cNvGrpSpPr/>
              <p:nvPr/>
            </p:nvGrpSpPr>
            <p:grpSpPr>
              <a:xfrm>
                <a:off x="3061874" y="4750045"/>
                <a:ext cx="690120" cy="76214"/>
                <a:chOff x="2834760" y="4747248"/>
                <a:chExt cx="690120" cy="76214"/>
              </a:xfrm>
            </p:grpSpPr>
            <p:sp>
              <p:nvSpPr>
                <p:cNvPr id="1172" name="Google Shape;1172;p13"/>
                <p:cNvSpPr/>
                <p:nvPr/>
              </p:nvSpPr>
              <p:spPr>
                <a:xfrm>
                  <a:off x="2834760" y="4747501"/>
                  <a:ext cx="690120" cy="75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7" h="211" extrusionOk="0">
                      <a:moveTo>
                        <a:pt x="0" y="124"/>
                      </a:moveTo>
                      <a:lnTo>
                        <a:pt x="0" y="124"/>
                      </a:lnTo>
                      <a:lnTo>
                        <a:pt x="0" y="124"/>
                      </a:lnTo>
                      <a:cubicBezTo>
                        <a:pt x="0" y="140"/>
                        <a:pt x="4" y="155"/>
                        <a:pt x="12" y="168"/>
                      </a:cubicBezTo>
                      <a:cubicBezTo>
                        <a:pt x="19" y="182"/>
                        <a:pt x="30" y="192"/>
                        <a:pt x="44" y="199"/>
                      </a:cubicBezTo>
                      <a:cubicBezTo>
                        <a:pt x="57" y="207"/>
                        <a:pt x="72" y="211"/>
                        <a:pt x="87" y="211"/>
                      </a:cubicBezTo>
                      <a:lnTo>
                        <a:pt x="87" y="211"/>
                      </a:lnTo>
                      <a:lnTo>
                        <a:pt x="1498" y="211"/>
                      </a:lnTo>
                      <a:lnTo>
                        <a:pt x="1829" y="139"/>
                      </a:lnTo>
                      <a:lnTo>
                        <a:pt x="1902" y="123"/>
                      </a:lnTo>
                      <a:lnTo>
                        <a:pt x="1902" y="123"/>
                      </a:lnTo>
                      <a:cubicBezTo>
                        <a:pt x="1904" y="122"/>
                        <a:pt x="1906" y="122"/>
                        <a:pt x="1908" y="121"/>
                      </a:cubicBezTo>
                      <a:cubicBezTo>
                        <a:pt x="1911" y="119"/>
                        <a:pt x="1913" y="117"/>
                        <a:pt x="1914" y="114"/>
                      </a:cubicBezTo>
                      <a:cubicBezTo>
                        <a:pt x="1916" y="112"/>
                        <a:pt x="1917" y="109"/>
                        <a:pt x="1917" y="106"/>
                      </a:cubicBezTo>
                      <a:cubicBezTo>
                        <a:pt x="1917" y="103"/>
                        <a:pt x="1916" y="100"/>
                        <a:pt x="1914" y="97"/>
                      </a:cubicBezTo>
                      <a:cubicBezTo>
                        <a:pt x="1913" y="95"/>
                        <a:pt x="1911" y="92"/>
                        <a:pt x="1908" y="90"/>
                      </a:cubicBezTo>
                      <a:cubicBezTo>
                        <a:pt x="1906" y="89"/>
                        <a:pt x="1904" y="89"/>
                        <a:pt x="1902" y="88"/>
                      </a:cubicBezTo>
                      <a:lnTo>
                        <a:pt x="1829" y="72"/>
                      </a:lnTo>
                      <a:lnTo>
                        <a:pt x="1498" y="0"/>
                      </a:lnTo>
                      <a:lnTo>
                        <a:pt x="87" y="0"/>
                      </a:lnTo>
                      <a:lnTo>
                        <a:pt x="87" y="0"/>
                      </a:lnTo>
                      <a:cubicBezTo>
                        <a:pt x="72" y="0"/>
                        <a:pt x="57" y="4"/>
                        <a:pt x="44" y="12"/>
                      </a:cubicBezTo>
                      <a:cubicBezTo>
                        <a:pt x="30" y="20"/>
                        <a:pt x="19" y="31"/>
                        <a:pt x="12" y="44"/>
                      </a:cubicBezTo>
                      <a:cubicBezTo>
                        <a:pt x="4" y="57"/>
                        <a:pt x="0" y="72"/>
                        <a:pt x="0" y="87"/>
                      </a:cubicBezTo>
                      <a:lnTo>
                        <a:pt x="0" y="12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30950" rIns="90000" bIns="309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3" name="Google Shape;1173;p13"/>
                <p:cNvSpPr/>
                <p:nvPr/>
              </p:nvSpPr>
              <p:spPr>
                <a:xfrm>
                  <a:off x="2834760" y="4747501"/>
                  <a:ext cx="61920" cy="75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" h="211" extrusionOk="0">
                      <a:moveTo>
                        <a:pt x="87" y="210"/>
                      </a:moveTo>
                      <a:lnTo>
                        <a:pt x="87" y="210"/>
                      </a:lnTo>
                      <a:lnTo>
                        <a:pt x="87" y="210"/>
                      </a:lnTo>
                      <a:cubicBezTo>
                        <a:pt x="72" y="210"/>
                        <a:pt x="57" y="206"/>
                        <a:pt x="44" y="198"/>
                      </a:cubicBezTo>
                      <a:cubicBezTo>
                        <a:pt x="30" y="191"/>
                        <a:pt x="19" y="181"/>
                        <a:pt x="12" y="167"/>
                      </a:cubicBezTo>
                      <a:cubicBezTo>
                        <a:pt x="4" y="154"/>
                        <a:pt x="0" y="139"/>
                        <a:pt x="0" y="123"/>
                      </a:cubicBezTo>
                      <a:lnTo>
                        <a:pt x="0" y="123"/>
                      </a:lnTo>
                      <a:lnTo>
                        <a:pt x="0" y="87"/>
                      </a:lnTo>
                      <a:lnTo>
                        <a:pt x="0" y="87"/>
                      </a:lnTo>
                      <a:cubicBezTo>
                        <a:pt x="0" y="71"/>
                        <a:pt x="4" y="56"/>
                        <a:pt x="12" y="43"/>
                      </a:cubicBezTo>
                      <a:cubicBezTo>
                        <a:pt x="20" y="30"/>
                        <a:pt x="30" y="19"/>
                        <a:pt x="44" y="11"/>
                      </a:cubicBezTo>
                      <a:cubicBezTo>
                        <a:pt x="56" y="4"/>
                        <a:pt x="72" y="0"/>
                        <a:pt x="87" y="0"/>
                      </a:cubicBezTo>
                      <a:lnTo>
                        <a:pt x="172" y="0"/>
                      </a:lnTo>
                      <a:lnTo>
                        <a:pt x="172" y="211"/>
                      </a:lnTo>
                      <a:lnTo>
                        <a:pt x="87" y="21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30950" rIns="90000" bIns="309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4" name="Google Shape;1174;p13"/>
                <p:cNvSpPr/>
                <p:nvPr/>
              </p:nvSpPr>
              <p:spPr>
                <a:xfrm>
                  <a:off x="2896680" y="4813021"/>
                  <a:ext cx="78480" cy="10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28" extrusionOk="0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28"/>
                      </a:lnTo>
                      <a:lnTo>
                        <a:pt x="0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5" name="Google Shape;1175;p13"/>
                <p:cNvSpPr/>
                <p:nvPr/>
              </p:nvSpPr>
              <p:spPr>
                <a:xfrm>
                  <a:off x="2896680" y="4776661"/>
                  <a:ext cx="78480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50" extrusionOk="0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50"/>
                      </a:lnTo>
                      <a:lnTo>
                        <a:pt x="0" y="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6" name="Google Shape;1176;p13"/>
                <p:cNvSpPr/>
                <p:nvPr/>
              </p:nvSpPr>
              <p:spPr>
                <a:xfrm>
                  <a:off x="2896680" y="4747501"/>
                  <a:ext cx="78480" cy="11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31" extrusionOk="0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31"/>
                      </a:lnTo>
                      <a:lnTo>
                        <a:pt x="0" y="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7" name="Google Shape;1177;p13"/>
                <p:cNvSpPr/>
                <p:nvPr/>
              </p:nvSpPr>
              <p:spPr>
                <a:xfrm>
                  <a:off x="2896680" y="4758661"/>
                  <a:ext cx="78480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50" extrusionOk="0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50"/>
                      </a:lnTo>
                      <a:lnTo>
                        <a:pt x="0" y="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8" name="Google Shape;1178;p13"/>
                <p:cNvSpPr/>
                <p:nvPr/>
              </p:nvSpPr>
              <p:spPr>
                <a:xfrm>
                  <a:off x="2896680" y="4794661"/>
                  <a:ext cx="78480" cy="18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51" extrusionOk="0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51"/>
                      </a:lnTo>
                      <a:lnTo>
                        <a:pt x="0" y="5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9" name="Google Shape;1179;p13"/>
                <p:cNvSpPr/>
                <p:nvPr/>
              </p:nvSpPr>
              <p:spPr>
                <a:xfrm>
                  <a:off x="2975160" y="4785048"/>
                  <a:ext cx="398880" cy="3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8" h="105" extrusionOk="0">
                      <a:moveTo>
                        <a:pt x="0" y="0"/>
                      </a:moveTo>
                      <a:lnTo>
                        <a:pt x="1108" y="0"/>
                      </a:lnTo>
                      <a:lnTo>
                        <a:pt x="1108" y="105"/>
                      </a:lnTo>
                      <a:lnTo>
                        <a:pt x="0" y="1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0" name="Google Shape;1180;p13"/>
                <p:cNvSpPr/>
                <p:nvPr/>
              </p:nvSpPr>
              <p:spPr>
                <a:xfrm>
                  <a:off x="2975160" y="4785048"/>
                  <a:ext cx="398880" cy="3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8" h="106" extrusionOk="0">
                      <a:moveTo>
                        <a:pt x="1081" y="26"/>
                      </a:moveTo>
                      <a:lnTo>
                        <a:pt x="1081" y="79"/>
                      </a:lnTo>
                      <a:lnTo>
                        <a:pt x="26" y="79"/>
                      </a:lnTo>
                      <a:lnTo>
                        <a:pt x="26" y="26"/>
                      </a:lnTo>
                      <a:lnTo>
                        <a:pt x="1081" y="26"/>
                      </a:lnTo>
                      <a:moveTo>
                        <a:pt x="1108" y="0"/>
                      </a:moveTo>
                      <a:lnTo>
                        <a:pt x="0" y="0"/>
                      </a:lnTo>
                      <a:lnTo>
                        <a:pt x="0" y="106"/>
                      </a:lnTo>
                      <a:lnTo>
                        <a:pt x="1108" y="106"/>
                      </a:lnTo>
                      <a:lnTo>
                        <a:pt x="110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1" name="Google Shape;1181;p13"/>
                <p:cNvSpPr/>
                <p:nvPr/>
              </p:nvSpPr>
              <p:spPr>
                <a:xfrm>
                  <a:off x="3374040" y="4747248"/>
                  <a:ext cx="119160" cy="7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210" extrusionOk="0">
                      <a:moveTo>
                        <a:pt x="0" y="210"/>
                      </a:moveTo>
                      <a:lnTo>
                        <a:pt x="0" y="105"/>
                      </a:lnTo>
                      <a:lnTo>
                        <a:pt x="0" y="0"/>
                      </a:lnTo>
                      <a:lnTo>
                        <a:pt x="331" y="72"/>
                      </a:lnTo>
                      <a:lnTo>
                        <a:pt x="331" y="138"/>
                      </a:lnTo>
                      <a:lnTo>
                        <a:pt x="0" y="21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30600" rIns="90000" bIns="306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2" name="Google Shape;1182;p13"/>
                <p:cNvSpPr/>
                <p:nvPr/>
              </p:nvSpPr>
              <p:spPr>
                <a:xfrm>
                  <a:off x="3374040" y="4747248"/>
                  <a:ext cx="119160" cy="75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211" extrusionOk="0">
                      <a:moveTo>
                        <a:pt x="26" y="32"/>
                      </a:moveTo>
                      <a:lnTo>
                        <a:pt x="305" y="93"/>
                      </a:lnTo>
                      <a:lnTo>
                        <a:pt x="305" y="116"/>
                      </a:lnTo>
                      <a:lnTo>
                        <a:pt x="26" y="177"/>
                      </a:lnTo>
                      <a:lnTo>
                        <a:pt x="26" y="32"/>
                      </a:lnTo>
                      <a:moveTo>
                        <a:pt x="0" y="0"/>
                      </a:moveTo>
                      <a:lnTo>
                        <a:pt x="0" y="211"/>
                      </a:lnTo>
                      <a:lnTo>
                        <a:pt x="331" y="139"/>
                      </a:lnTo>
                      <a:lnTo>
                        <a:pt x="331" y="73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30950" rIns="90000" bIns="309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3" name="Google Shape;1183;p13"/>
                <p:cNvSpPr/>
                <p:nvPr/>
              </p:nvSpPr>
              <p:spPr>
                <a:xfrm>
                  <a:off x="3493200" y="4773768"/>
                  <a:ext cx="31680" cy="23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66" extrusionOk="0">
                      <a:moveTo>
                        <a:pt x="73" y="50"/>
                      </a:moveTo>
                      <a:lnTo>
                        <a:pt x="0" y="66"/>
                      </a:lnTo>
                      <a:lnTo>
                        <a:pt x="0" y="0"/>
                      </a:lnTo>
                      <a:lnTo>
                        <a:pt x="73" y="16"/>
                      </a:lnTo>
                      <a:lnTo>
                        <a:pt x="73" y="16"/>
                      </a:lnTo>
                      <a:cubicBezTo>
                        <a:pt x="75" y="16"/>
                        <a:pt x="77" y="17"/>
                        <a:pt x="79" y="18"/>
                      </a:cubicBezTo>
                      <a:cubicBezTo>
                        <a:pt x="82" y="19"/>
                        <a:pt x="84" y="21"/>
                        <a:pt x="85" y="24"/>
                      </a:cubicBezTo>
                      <a:cubicBezTo>
                        <a:pt x="87" y="27"/>
                        <a:pt x="88" y="30"/>
                        <a:pt x="88" y="33"/>
                      </a:cubicBezTo>
                      <a:cubicBezTo>
                        <a:pt x="88" y="36"/>
                        <a:pt x="87" y="40"/>
                        <a:pt x="85" y="42"/>
                      </a:cubicBezTo>
                      <a:cubicBezTo>
                        <a:pt x="84" y="45"/>
                        <a:pt x="82" y="46"/>
                        <a:pt x="79" y="48"/>
                      </a:cubicBezTo>
                      <a:cubicBezTo>
                        <a:pt x="77" y="49"/>
                        <a:pt x="75" y="50"/>
                        <a:pt x="73" y="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84" name="Google Shape;1184;p13"/>
              <p:cNvGrpSpPr/>
              <p:nvPr/>
            </p:nvGrpSpPr>
            <p:grpSpPr>
              <a:xfrm>
                <a:off x="3681440" y="4901554"/>
                <a:ext cx="267840" cy="147600"/>
                <a:chOff x="3680515" y="4903146"/>
                <a:chExt cx="267840" cy="147600"/>
              </a:xfrm>
            </p:grpSpPr>
            <p:sp>
              <p:nvSpPr>
                <p:cNvPr id="1185" name="Google Shape;1185;p13"/>
                <p:cNvSpPr/>
                <p:nvPr/>
              </p:nvSpPr>
              <p:spPr>
                <a:xfrm>
                  <a:off x="3820555" y="4903146"/>
                  <a:ext cx="127800" cy="14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10" extrusionOk="0">
                      <a:moveTo>
                        <a:pt x="355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5" y="2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6" name="Google Shape;1186;p13"/>
                <p:cNvSpPr/>
                <p:nvPr/>
              </p:nvSpPr>
              <p:spPr>
                <a:xfrm>
                  <a:off x="3680515" y="4903146"/>
                  <a:ext cx="127440" cy="14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410" extrusionOk="0">
                      <a:moveTo>
                        <a:pt x="354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4" y="2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87" name="Google Shape;1187;p13"/>
              <p:cNvGrpSpPr/>
              <p:nvPr/>
            </p:nvGrpSpPr>
            <p:grpSpPr>
              <a:xfrm>
                <a:off x="2830554" y="4955194"/>
                <a:ext cx="692253" cy="40320"/>
                <a:chOff x="2030367" y="4961533"/>
                <a:chExt cx="692253" cy="40320"/>
              </a:xfrm>
            </p:grpSpPr>
            <p:sp>
              <p:nvSpPr>
                <p:cNvPr id="1188" name="Google Shape;1188;p13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" h="26" extrusionOk="0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9" name="Google Shape;1189;p13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0" extrusionOk="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0" name="Google Shape;1190;p13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112" extrusionOk="0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91" name="Google Shape;1191;p13"/>
              <p:cNvGrpSpPr/>
              <p:nvPr/>
            </p:nvGrpSpPr>
            <p:grpSpPr>
              <a:xfrm>
                <a:off x="2817077" y="4692874"/>
                <a:ext cx="35640" cy="281463"/>
                <a:chOff x="2192340" y="4694467"/>
                <a:chExt cx="35640" cy="281463"/>
              </a:xfrm>
            </p:grpSpPr>
            <p:sp>
              <p:nvSpPr>
                <p:cNvPr id="1192" name="Google Shape;1192;p13"/>
                <p:cNvSpPr/>
                <p:nvPr/>
              </p:nvSpPr>
              <p:spPr>
                <a:xfrm>
                  <a:off x="2204943" y="4701608"/>
                  <a:ext cx="9700" cy="274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1149" extrusionOk="0">
                      <a:moveTo>
                        <a:pt x="14" y="1149"/>
                      </a:moveTo>
                      <a:lnTo>
                        <a:pt x="14" y="1149"/>
                      </a:lnTo>
                      <a:cubicBezTo>
                        <a:pt x="11" y="1149"/>
                        <a:pt x="9" y="1149"/>
                        <a:pt x="7" y="1147"/>
                      </a:cubicBezTo>
                      <a:cubicBezTo>
                        <a:pt x="5" y="1146"/>
                        <a:pt x="3" y="1145"/>
                        <a:pt x="2" y="1143"/>
                      </a:cubicBezTo>
                      <a:cubicBezTo>
                        <a:pt x="1" y="1141"/>
                        <a:pt x="0" y="1138"/>
                        <a:pt x="0" y="1136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1"/>
                      </a:cubicBezTo>
                      <a:cubicBezTo>
                        <a:pt x="9" y="0"/>
                        <a:pt x="11" y="0"/>
                        <a:pt x="14" y="0"/>
                      </a:cubicBezTo>
                      <a:lnTo>
                        <a:pt x="14" y="0"/>
                      </a:lnTo>
                      <a:cubicBezTo>
                        <a:pt x="16" y="0"/>
                        <a:pt x="18" y="0"/>
                        <a:pt x="20" y="1"/>
                      </a:cubicBezTo>
                      <a:cubicBezTo>
                        <a:pt x="22" y="3"/>
                        <a:pt x="24" y="4"/>
                        <a:pt x="25" y="6"/>
                      </a:cubicBezTo>
                      <a:cubicBezTo>
                        <a:pt x="26" y="8"/>
                        <a:pt x="27" y="11"/>
                        <a:pt x="27" y="13"/>
                      </a:cubicBezTo>
                      <a:lnTo>
                        <a:pt x="27" y="1136"/>
                      </a:lnTo>
                      <a:lnTo>
                        <a:pt x="27" y="1136"/>
                      </a:lnTo>
                      <a:cubicBezTo>
                        <a:pt x="27" y="1138"/>
                        <a:pt x="26" y="1141"/>
                        <a:pt x="25" y="1143"/>
                      </a:cubicBezTo>
                      <a:cubicBezTo>
                        <a:pt x="24" y="1145"/>
                        <a:pt x="22" y="1146"/>
                        <a:pt x="20" y="1147"/>
                      </a:cubicBezTo>
                      <a:cubicBezTo>
                        <a:pt x="18" y="1149"/>
                        <a:pt x="16" y="1149"/>
                        <a:pt x="14" y="11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3" name="Google Shape;1193;p13"/>
                <p:cNvSpPr/>
                <p:nvPr/>
              </p:nvSpPr>
              <p:spPr>
                <a:xfrm>
                  <a:off x="2192340" y="4694467"/>
                  <a:ext cx="35640" cy="3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50"/>
                      </a:moveTo>
                      <a:cubicBezTo>
                        <a:pt x="99" y="58"/>
                        <a:pt x="96" y="67"/>
                        <a:pt x="92" y="74"/>
                      </a:cubicBezTo>
                      <a:cubicBezTo>
                        <a:pt x="87" y="82"/>
                        <a:pt x="81" y="89"/>
                        <a:pt x="74" y="93"/>
                      </a:cubicBezTo>
                      <a:cubicBezTo>
                        <a:pt x="66" y="98"/>
                        <a:pt x="57" y="99"/>
                        <a:pt x="49" y="99"/>
                      </a:cubicBezTo>
                      <a:cubicBezTo>
                        <a:pt x="40" y="99"/>
                        <a:pt x="32" y="98"/>
                        <a:pt x="25" y="93"/>
                      </a:cubicBezTo>
                      <a:cubicBezTo>
                        <a:pt x="17" y="89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6"/>
                      </a:cubicBezTo>
                      <a:cubicBezTo>
                        <a:pt x="81" y="11"/>
                        <a:pt x="88" y="17"/>
                        <a:pt x="92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94" name="Google Shape;1194;p13"/>
              <p:cNvGrpSpPr/>
              <p:nvPr/>
            </p:nvGrpSpPr>
            <p:grpSpPr>
              <a:xfrm rot="5400000">
                <a:off x="1893245" y="4812255"/>
                <a:ext cx="190800" cy="77760"/>
                <a:chOff x="4198458" y="4839180"/>
                <a:chExt cx="190800" cy="77760"/>
              </a:xfrm>
            </p:grpSpPr>
            <p:grpSp>
              <p:nvGrpSpPr>
                <p:cNvPr id="1195" name="Google Shape;1195;p13"/>
                <p:cNvGrpSpPr/>
                <p:nvPr/>
              </p:nvGrpSpPr>
              <p:grpSpPr>
                <a:xfrm>
                  <a:off x="4198458" y="4839180"/>
                  <a:ext cx="77760" cy="77760"/>
                  <a:chOff x="3305640" y="4603248"/>
                  <a:chExt cx="77760" cy="77760"/>
                </a:xfrm>
              </p:grpSpPr>
              <p:sp>
                <p:nvSpPr>
                  <p:cNvPr id="1196" name="Google Shape;1196;p13"/>
                  <p:cNvSpPr/>
                  <p:nvPr/>
                </p:nvSpPr>
                <p:spPr>
                  <a:xfrm>
                    <a:off x="3305640" y="4603248"/>
                    <a:ext cx="77760" cy="777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" h="216" extrusionOk="0">
                        <a:moveTo>
                          <a:pt x="216" y="216"/>
                        </a:moveTo>
                        <a:lnTo>
                          <a:pt x="0" y="216"/>
                        </a:lnTo>
                        <a:lnTo>
                          <a:pt x="0" y="0"/>
                        </a:lnTo>
                        <a:lnTo>
                          <a:pt x="216" y="0"/>
                        </a:lnTo>
                        <a:lnTo>
                          <a:pt x="216" y="216"/>
                        </a:lnTo>
                        <a:moveTo>
                          <a:pt x="27" y="189"/>
                        </a:moveTo>
                        <a:lnTo>
                          <a:pt x="190" y="189"/>
                        </a:lnTo>
                        <a:lnTo>
                          <a:pt x="190" y="27"/>
                        </a:lnTo>
                        <a:lnTo>
                          <a:pt x="27" y="27"/>
                        </a:lnTo>
                        <a:lnTo>
                          <a:pt x="27" y="18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32750" rIns="90000" bIns="3275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7" name="Google Shape;1197;p13"/>
                  <p:cNvSpPr/>
                  <p:nvPr/>
                </p:nvSpPr>
                <p:spPr>
                  <a:xfrm>
                    <a:off x="3307080" y="4604688"/>
                    <a:ext cx="74880" cy="748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" h="208" extrusionOk="0">
                        <a:moveTo>
                          <a:pt x="0" y="190"/>
                        </a:moveTo>
                        <a:lnTo>
                          <a:pt x="190" y="0"/>
                        </a:lnTo>
                        <a:lnTo>
                          <a:pt x="208" y="19"/>
                        </a:lnTo>
                        <a:lnTo>
                          <a:pt x="19" y="208"/>
                        </a:lnTo>
                        <a:lnTo>
                          <a:pt x="0" y="19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29875" rIns="90000" bIns="29875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198" name="Google Shape;1198;p13"/>
                <p:cNvSpPr/>
                <p:nvPr/>
              </p:nvSpPr>
              <p:spPr>
                <a:xfrm>
                  <a:off x="4311498" y="4839180"/>
                  <a:ext cx="77760" cy="7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216" extrusionOk="0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7" y="189"/>
                      </a:moveTo>
                      <a:lnTo>
                        <a:pt x="190" y="189"/>
                      </a:lnTo>
                      <a:lnTo>
                        <a:pt x="190" y="27"/>
                      </a:lnTo>
                      <a:lnTo>
                        <a:pt x="27" y="27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32750" rIns="90000" bIns="327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99" name="Google Shape;1199;p13"/>
              <p:cNvGrpSpPr/>
              <p:nvPr/>
            </p:nvGrpSpPr>
            <p:grpSpPr>
              <a:xfrm>
                <a:off x="2131484" y="4831621"/>
                <a:ext cx="704015" cy="39002"/>
                <a:chOff x="795849" y="289913"/>
                <a:chExt cx="704015" cy="39002"/>
              </a:xfrm>
            </p:grpSpPr>
            <p:sp>
              <p:nvSpPr>
                <p:cNvPr id="1200" name="Google Shape;1200;p13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3" h="26" extrusionOk="0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1" name="Google Shape;1201;p13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02" name="Google Shape;1202;p13"/>
              <p:cNvGrpSpPr/>
              <p:nvPr/>
            </p:nvGrpSpPr>
            <p:grpSpPr>
              <a:xfrm>
                <a:off x="1098546" y="4692966"/>
                <a:ext cx="677600" cy="356644"/>
                <a:chOff x="5159450" y="1922242"/>
                <a:chExt cx="1541050" cy="862500"/>
              </a:xfrm>
            </p:grpSpPr>
            <p:sp>
              <p:nvSpPr>
                <p:cNvPr id="1203" name="Google Shape;1203;p13"/>
                <p:cNvSpPr/>
                <p:nvPr/>
              </p:nvSpPr>
              <p:spPr>
                <a:xfrm>
                  <a:off x="5216414" y="2060033"/>
                  <a:ext cx="1436820" cy="60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71" h="69253" extrusionOk="0">
                      <a:moveTo>
                        <a:pt x="0" y="62158"/>
                      </a:moveTo>
                      <a:cubicBezTo>
                        <a:pt x="3093" y="59686"/>
                        <a:pt x="11731" y="46368"/>
                        <a:pt x="18559" y="47324"/>
                      </a:cubicBezTo>
                      <a:cubicBezTo>
                        <a:pt x="25388" y="48280"/>
                        <a:pt x="34933" y="75569"/>
                        <a:pt x="40971" y="67894"/>
                      </a:cubicBezTo>
                      <a:cubicBezTo>
                        <a:pt x="47009" y="60219"/>
                        <a:pt x="49466" y="8743"/>
                        <a:pt x="54788" y="1272"/>
                      </a:cubicBezTo>
                      <a:cubicBezTo>
                        <a:pt x="60110" y="-6199"/>
                        <a:pt x="66121" y="21612"/>
                        <a:pt x="72901" y="23070"/>
                      </a:cubicBezTo>
                      <a:cubicBezTo>
                        <a:pt x="79681" y="24528"/>
                        <a:pt x="89301" y="7131"/>
                        <a:pt x="95467" y="10022"/>
                      </a:cubicBezTo>
                      <a:cubicBezTo>
                        <a:pt x="101633" y="12913"/>
                        <a:pt x="104182" y="34714"/>
                        <a:pt x="109898" y="40416"/>
                      </a:cubicBezTo>
                      <a:cubicBezTo>
                        <a:pt x="115614" y="46118"/>
                        <a:pt x="123315" y="40320"/>
                        <a:pt x="129762" y="44234"/>
                      </a:cubicBezTo>
                      <a:cubicBezTo>
                        <a:pt x="136209" y="48148"/>
                        <a:pt x="142580" y="65416"/>
                        <a:pt x="148581" y="63902"/>
                      </a:cubicBezTo>
                      <a:cubicBezTo>
                        <a:pt x="154583" y="62388"/>
                        <a:pt x="162906" y="39942"/>
                        <a:pt x="165771" y="3515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oval" w="sm" len="sm"/>
                  <a:tailEnd type="oval" w="sm" len="sm"/>
                </a:ln>
              </p:spPr>
            </p:sp>
            <p:grpSp>
              <p:nvGrpSpPr>
                <p:cNvPr id="1204" name="Google Shape;1204;p13"/>
                <p:cNvGrpSpPr/>
                <p:nvPr/>
              </p:nvGrpSpPr>
              <p:grpSpPr>
                <a:xfrm>
                  <a:off x="5159450" y="1922242"/>
                  <a:ext cx="1541050" cy="862500"/>
                  <a:chOff x="5159450" y="1922242"/>
                  <a:chExt cx="1541050" cy="862500"/>
                </a:xfrm>
              </p:grpSpPr>
              <p:cxnSp>
                <p:nvCxnSpPr>
                  <p:cNvPr id="1205" name="Google Shape;1205;p13"/>
                  <p:cNvCxnSpPr/>
                  <p:nvPr/>
                </p:nvCxnSpPr>
                <p:spPr>
                  <a:xfrm>
                    <a:off x="5159450" y="1922242"/>
                    <a:ext cx="0" cy="862500"/>
                  </a:xfrm>
                  <a:prstGeom prst="straightConnector1">
                    <a:avLst/>
                  </a:prstGeom>
                  <a:noFill/>
                  <a:ln w="9525" cap="rnd" cmpd="sng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06" name="Google Shape;1206;p13"/>
                  <p:cNvCxnSpPr/>
                  <p:nvPr/>
                </p:nvCxnSpPr>
                <p:spPr>
                  <a:xfrm>
                    <a:off x="5161200" y="2784705"/>
                    <a:ext cx="1539300" cy="0"/>
                  </a:xfrm>
                  <a:prstGeom prst="straightConnector1">
                    <a:avLst/>
                  </a:prstGeom>
                  <a:noFill/>
                  <a:ln w="9525" cap="rnd" cmpd="sng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207" name="Google Shape;1207;p13"/>
              <p:cNvGrpSpPr/>
              <p:nvPr/>
            </p:nvGrpSpPr>
            <p:grpSpPr>
              <a:xfrm rot="5400000">
                <a:off x="2657544" y="4845268"/>
                <a:ext cx="71641" cy="172234"/>
                <a:chOff x="378214" y="1875035"/>
                <a:chExt cx="71641" cy="172234"/>
              </a:xfrm>
            </p:grpSpPr>
            <p:sp>
              <p:nvSpPr>
                <p:cNvPr id="1208" name="Google Shape;1208;p13"/>
                <p:cNvSpPr/>
                <p:nvPr/>
              </p:nvSpPr>
              <p:spPr>
                <a:xfrm>
                  <a:off x="378605" y="1976121"/>
                  <a:ext cx="71249" cy="71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" h="183" extrusionOk="0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9"/>
                        <a:pt x="46" y="171"/>
                      </a:cubicBezTo>
                      <a:cubicBezTo>
                        <a:pt x="32" y="163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4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1"/>
                      </a:lnTo>
                      <a:lnTo>
                        <a:pt x="182" y="91"/>
                      </a:lnTo>
                      <a:cubicBezTo>
                        <a:pt x="182" y="107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7"/>
                      </a:moveTo>
                      <a:lnTo>
                        <a:pt x="91" y="27"/>
                      </a:lnTo>
                      <a:cubicBezTo>
                        <a:pt x="80" y="27"/>
                        <a:pt x="69" y="29"/>
                        <a:pt x="59" y="35"/>
                      </a:cubicBezTo>
                      <a:cubicBezTo>
                        <a:pt x="49" y="40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9" y="153"/>
                        <a:pt x="79" y="156"/>
                        <a:pt x="91" y="156"/>
                      </a:cubicBezTo>
                      <a:cubicBezTo>
                        <a:pt x="102" y="156"/>
                        <a:pt x="114" y="153"/>
                        <a:pt x="124" y="148"/>
                      </a:cubicBezTo>
                      <a:cubicBezTo>
                        <a:pt x="133" y="142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1"/>
                      </a:cubicBezTo>
                      <a:lnTo>
                        <a:pt x="156" y="91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0"/>
                        <a:pt x="124" y="35"/>
                      </a:cubicBezTo>
                      <a:cubicBezTo>
                        <a:pt x="114" y="29"/>
                        <a:pt x="103" y="27"/>
                        <a:pt x="91" y="2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9" name="Google Shape;1209;p13"/>
                <p:cNvSpPr/>
                <p:nvPr/>
              </p:nvSpPr>
              <p:spPr>
                <a:xfrm>
                  <a:off x="378214" y="1875035"/>
                  <a:ext cx="71641" cy="71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83" extrusionOk="0">
                      <a:moveTo>
                        <a:pt x="92" y="183"/>
                      </a:moveTo>
                      <a:lnTo>
                        <a:pt x="92" y="183"/>
                      </a:lnTo>
                      <a:lnTo>
                        <a:pt x="92" y="183"/>
                      </a:lnTo>
                      <a:cubicBezTo>
                        <a:pt x="76" y="183"/>
                        <a:pt x="60" y="178"/>
                        <a:pt x="46" y="170"/>
                      </a:cubicBezTo>
                      <a:cubicBezTo>
                        <a:pt x="32" y="162"/>
                        <a:pt x="21" y="151"/>
                        <a:pt x="13" y="137"/>
                      </a:cubicBezTo>
                      <a:cubicBezTo>
                        <a:pt x="5" y="123"/>
                        <a:pt x="0" y="107"/>
                        <a:pt x="0" y="91"/>
                      </a:cubicBezTo>
                      <a:cubicBezTo>
                        <a:pt x="0" y="75"/>
                        <a:pt x="5" y="59"/>
                        <a:pt x="13" y="45"/>
                      </a:cubicBezTo>
                      <a:cubicBezTo>
                        <a:pt x="21" y="31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4" y="4"/>
                        <a:pt x="138" y="12"/>
                      </a:cubicBezTo>
                      <a:cubicBezTo>
                        <a:pt x="152" y="20"/>
                        <a:pt x="163" y="31"/>
                        <a:pt x="171" y="45"/>
                      </a:cubicBezTo>
                      <a:cubicBezTo>
                        <a:pt x="179" y="59"/>
                        <a:pt x="183" y="75"/>
                        <a:pt x="183" y="91"/>
                      </a:cubicBezTo>
                      <a:lnTo>
                        <a:pt x="183" y="91"/>
                      </a:lnTo>
                      <a:lnTo>
                        <a:pt x="183" y="91"/>
                      </a:lnTo>
                      <a:cubicBezTo>
                        <a:pt x="183" y="107"/>
                        <a:pt x="179" y="123"/>
                        <a:pt x="171" y="137"/>
                      </a:cubicBezTo>
                      <a:cubicBezTo>
                        <a:pt x="163" y="151"/>
                        <a:pt x="152" y="162"/>
                        <a:pt x="138" y="170"/>
                      </a:cubicBezTo>
                      <a:cubicBezTo>
                        <a:pt x="124" y="178"/>
                        <a:pt x="108" y="183"/>
                        <a:pt x="92" y="183"/>
                      </a:cubicBezTo>
                      <a:moveTo>
                        <a:pt x="92" y="26"/>
                      </a:moveTo>
                      <a:lnTo>
                        <a:pt x="92" y="26"/>
                      </a:lnTo>
                      <a:lnTo>
                        <a:pt x="92" y="26"/>
                      </a:lnTo>
                      <a:cubicBezTo>
                        <a:pt x="81" y="26"/>
                        <a:pt x="68" y="29"/>
                        <a:pt x="59" y="35"/>
                      </a:cubicBezTo>
                      <a:cubicBezTo>
                        <a:pt x="49" y="41"/>
                        <a:pt x="41" y="49"/>
                        <a:pt x="36" y="59"/>
                      </a:cubicBezTo>
                      <a:cubicBezTo>
                        <a:pt x="30" y="69"/>
                        <a:pt x="27" y="79"/>
                        <a:pt x="27" y="91"/>
                      </a:cubicBezTo>
                      <a:cubicBezTo>
                        <a:pt x="27" y="102"/>
                        <a:pt x="30" y="114"/>
                        <a:pt x="36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8" y="153"/>
                        <a:pt x="81" y="157"/>
                        <a:pt x="92" y="157"/>
                      </a:cubicBezTo>
                      <a:cubicBezTo>
                        <a:pt x="103" y="157"/>
                        <a:pt x="114" y="153"/>
                        <a:pt x="124" y="148"/>
                      </a:cubicBezTo>
                      <a:cubicBezTo>
                        <a:pt x="133" y="142"/>
                        <a:pt x="142" y="134"/>
                        <a:pt x="148" y="124"/>
                      </a:cubicBezTo>
                      <a:cubicBezTo>
                        <a:pt x="153" y="114"/>
                        <a:pt x="157" y="103"/>
                        <a:pt x="157" y="91"/>
                      </a:cubicBezTo>
                      <a:lnTo>
                        <a:pt x="157" y="91"/>
                      </a:lnTo>
                      <a:lnTo>
                        <a:pt x="157" y="91"/>
                      </a:lnTo>
                      <a:lnTo>
                        <a:pt x="157" y="91"/>
                      </a:lnTo>
                      <a:cubicBezTo>
                        <a:pt x="157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5" y="35"/>
                      </a:cubicBezTo>
                      <a:cubicBezTo>
                        <a:pt x="115" y="29"/>
                        <a:pt x="104" y="26"/>
                        <a:pt x="92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10" name="Google Shape;1210;p13"/>
              <p:cNvGrpSpPr/>
              <p:nvPr/>
            </p:nvGrpSpPr>
            <p:grpSpPr>
              <a:xfrm>
                <a:off x="4478618" y="4692983"/>
                <a:ext cx="356606" cy="356621"/>
                <a:chOff x="-59869425" y="4102225"/>
                <a:chExt cx="319025" cy="315175"/>
              </a:xfrm>
            </p:grpSpPr>
            <p:sp>
              <p:nvSpPr>
                <p:cNvPr id="1211" name="Google Shape;1211;p13"/>
                <p:cNvSpPr/>
                <p:nvPr/>
              </p:nvSpPr>
              <p:spPr>
                <a:xfrm>
                  <a:off x="-59869425" y="4102225"/>
                  <a:ext cx="149675" cy="25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7" h="10273" extrusionOk="0">
                      <a:moveTo>
                        <a:pt x="5532" y="1"/>
                      </a:moveTo>
                      <a:cubicBezTo>
                        <a:pt x="5515" y="1"/>
                        <a:pt x="5499" y="2"/>
                        <a:pt x="5483" y="4"/>
                      </a:cubicBezTo>
                      <a:cubicBezTo>
                        <a:pt x="2364" y="445"/>
                        <a:pt x="1" y="3123"/>
                        <a:pt x="1" y="6274"/>
                      </a:cubicBezTo>
                      <a:cubicBezTo>
                        <a:pt x="1" y="7692"/>
                        <a:pt x="442" y="8983"/>
                        <a:pt x="1293" y="10086"/>
                      </a:cubicBezTo>
                      <a:cubicBezTo>
                        <a:pt x="1381" y="10209"/>
                        <a:pt x="1507" y="10273"/>
                        <a:pt x="1635" y="10273"/>
                      </a:cubicBezTo>
                      <a:cubicBezTo>
                        <a:pt x="1737" y="10273"/>
                        <a:pt x="1839" y="10233"/>
                        <a:pt x="1923" y="10149"/>
                      </a:cubicBezTo>
                      <a:lnTo>
                        <a:pt x="3719" y="8353"/>
                      </a:lnTo>
                      <a:cubicBezTo>
                        <a:pt x="3813" y="8259"/>
                        <a:pt x="3845" y="8007"/>
                        <a:pt x="3782" y="7849"/>
                      </a:cubicBezTo>
                      <a:cubicBezTo>
                        <a:pt x="3498" y="7376"/>
                        <a:pt x="3341" y="6809"/>
                        <a:pt x="3341" y="6274"/>
                      </a:cubicBezTo>
                      <a:cubicBezTo>
                        <a:pt x="3341" y="4888"/>
                        <a:pt x="4286" y="3659"/>
                        <a:pt x="5672" y="3312"/>
                      </a:cubicBezTo>
                      <a:cubicBezTo>
                        <a:pt x="5861" y="3281"/>
                        <a:pt x="5987" y="3123"/>
                        <a:pt x="5987" y="2934"/>
                      </a:cubicBezTo>
                      <a:lnTo>
                        <a:pt x="5987" y="414"/>
                      </a:lnTo>
                      <a:cubicBezTo>
                        <a:pt x="5958" y="180"/>
                        <a:pt x="5739" y="1"/>
                        <a:pt x="55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" name="Google Shape;1212;p13"/>
                <p:cNvSpPr/>
                <p:nvPr/>
              </p:nvSpPr>
              <p:spPr>
                <a:xfrm>
                  <a:off x="-59811125" y="4322075"/>
                  <a:ext cx="201650" cy="9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66" h="3813" extrusionOk="0">
                      <a:moveTo>
                        <a:pt x="5758" y="0"/>
                      </a:moveTo>
                      <a:cubicBezTo>
                        <a:pt x="5692" y="0"/>
                        <a:pt x="5629" y="11"/>
                        <a:pt x="5577" y="32"/>
                      </a:cubicBezTo>
                      <a:cubicBezTo>
                        <a:pt x="5091" y="339"/>
                        <a:pt x="4530" y="489"/>
                        <a:pt x="3972" y="489"/>
                      </a:cubicBezTo>
                      <a:cubicBezTo>
                        <a:pt x="3444" y="489"/>
                        <a:pt x="2917" y="355"/>
                        <a:pt x="2458" y="95"/>
                      </a:cubicBezTo>
                      <a:cubicBezTo>
                        <a:pt x="2389" y="53"/>
                        <a:pt x="2314" y="30"/>
                        <a:pt x="2239" y="30"/>
                      </a:cubicBezTo>
                      <a:cubicBezTo>
                        <a:pt x="2141" y="30"/>
                        <a:pt x="2042" y="69"/>
                        <a:pt x="1954" y="158"/>
                      </a:cubicBezTo>
                      <a:lnTo>
                        <a:pt x="189" y="1922"/>
                      </a:lnTo>
                      <a:cubicBezTo>
                        <a:pt x="0" y="2143"/>
                        <a:pt x="32" y="2395"/>
                        <a:pt x="221" y="2552"/>
                      </a:cubicBezTo>
                      <a:cubicBezTo>
                        <a:pt x="1324" y="3403"/>
                        <a:pt x="2615" y="3812"/>
                        <a:pt x="4001" y="3812"/>
                      </a:cubicBezTo>
                      <a:cubicBezTo>
                        <a:pt x="5388" y="3812"/>
                        <a:pt x="6711" y="3403"/>
                        <a:pt x="7814" y="2521"/>
                      </a:cubicBezTo>
                      <a:cubicBezTo>
                        <a:pt x="8034" y="2363"/>
                        <a:pt x="8066" y="2080"/>
                        <a:pt x="7877" y="1890"/>
                      </a:cubicBezTo>
                      <a:lnTo>
                        <a:pt x="6112" y="126"/>
                      </a:lnTo>
                      <a:cubicBezTo>
                        <a:pt x="6028" y="42"/>
                        <a:pt x="5888" y="0"/>
                        <a:pt x="5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1213;p13"/>
                <p:cNvSpPr/>
                <p:nvPr/>
              </p:nvSpPr>
              <p:spPr>
                <a:xfrm>
                  <a:off x="-59700075" y="4102225"/>
                  <a:ext cx="149675" cy="25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7" h="10261" extrusionOk="0">
                      <a:moveTo>
                        <a:pt x="418" y="1"/>
                      </a:moveTo>
                      <a:cubicBezTo>
                        <a:pt x="190" y="1"/>
                        <a:pt x="1" y="180"/>
                        <a:pt x="1" y="414"/>
                      </a:cubicBezTo>
                      <a:lnTo>
                        <a:pt x="1" y="2934"/>
                      </a:lnTo>
                      <a:cubicBezTo>
                        <a:pt x="1" y="3123"/>
                        <a:pt x="127" y="3281"/>
                        <a:pt x="316" y="3312"/>
                      </a:cubicBezTo>
                      <a:cubicBezTo>
                        <a:pt x="1639" y="3659"/>
                        <a:pt x="2647" y="4856"/>
                        <a:pt x="2647" y="6274"/>
                      </a:cubicBezTo>
                      <a:cubicBezTo>
                        <a:pt x="2647" y="6809"/>
                        <a:pt x="2489" y="7376"/>
                        <a:pt x="2206" y="7849"/>
                      </a:cubicBezTo>
                      <a:cubicBezTo>
                        <a:pt x="2080" y="8007"/>
                        <a:pt x="2111" y="8196"/>
                        <a:pt x="2269" y="8353"/>
                      </a:cubicBezTo>
                      <a:lnTo>
                        <a:pt x="4065" y="10149"/>
                      </a:lnTo>
                      <a:cubicBezTo>
                        <a:pt x="4137" y="10221"/>
                        <a:pt x="4242" y="10260"/>
                        <a:pt x="4350" y="10260"/>
                      </a:cubicBezTo>
                      <a:cubicBezTo>
                        <a:pt x="4478" y="10260"/>
                        <a:pt x="4609" y="10205"/>
                        <a:pt x="4695" y="10086"/>
                      </a:cubicBezTo>
                      <a:cubicBezTo>
                        <a:pt x="5514" y="8983"/>
                        <a:pt x="5987" y="7660"/>
                        <a:pt x="5987" y="6274"/>
                      </a:cubicBezTo>
                      <a:cubicBezTo>
                        <a:pt x="5892" y="3123"/>
                        <a:pt x="3592" y="445"/>
                        <a:pt x="473" y="4"/>
                      </a:cubicBezTo>
                      <a:cubicBezTo>
                        <a:pt x="455" y="2"/>
                        <a:pt x="436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14" name="Google Shape;1214;p13"/>
              <p:cNvGrpSpPr/>
              <p:nvPr/>
            </p:nvGrpSpPr>
            <p:grpSpPr>
              <a:xfrm rot="-5400000">
                <a:off x="4073079" y="4660682"/>
                <a:ext cx="284396" cy="348996"/>
                <a:chOff x="162348" y="4328922"/>
                <a:chExt cx="284396" cy="348996"/>
              </a:xfrm>
            </p:grpSpPr>
            <p:sp>
              <p:nvSpPr>
                <p:cNvPr id="1215" name="Google Shape;1215;p13"/>
                <p:cNvSpPr/>
                <p:nvPr/>
              </p:nvSpPr>
              <p:spPr>
                <a:xfrm>
                  <a:off x="162348" y="4342638"/>
                  <a:ext cx="271434" cy="335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" h="880" extrusionOk="0">
                      <a:moveTo>
                        <a:pt x="13" y="880"/>
                      </a:moveTo>
                      <a:lnTo>
                        <a:pt x="13" y="880"/>
                      </a:lnTo>
                      <a:cubicBezTo>
                        <a:pt x="11" y="880"/>
                        <a:pt x="8" y="879"/>
                        <a:pt x="6" y="878"/>
                      </a:cubicBezTo>
                      <a:cubicBezTo>
                        <a:pt x="4" y="877"/>
                        <a:pt x="3" y="875"/>
                        <a:pt x="2" y="873"/>
                      </a:cubicBezTo>
                      <a:cubicBezTo>
                        <a:pt x="0" y="871"/>
                        <a:pt x="0" y="869"/>
                        <a:pt x="0" y="867"/>
                      </a:cubicBezTo>
                      <a:lnTo>
                        <a:pt x="0" y="0"/>
                      </a:lnTo>
                      <a:lnTo>
                        <a:pt x="699" y="0"/>
                      </a:lnTo>
                      <a:lnTo>
                        <a:pt x="699" y="0"/>
                      </a:lnTo>
                      <a:cubicBezTo>
                        <a:pt x="701" y="0"/>
                        <a:pt x="703" y="1"/>
                        <a:pt x="705" y="2"/>
                      </a:cubicBezTo>
                      <a:cubicBezTo>
                        <a:pt x="707" y="3"/>
                        <a:pt x="709" y="5"/>
                        <a:pt x="710" y="7"/>
                      </a:cubicBezTo>
                      <a:cubicBezTo>
                        <a:pt x="711" y="9"/>
                        <a:pt x="712" y="11"/>
                        <a:pt x="712" y="13"/>
                      </a:cubicBezTo>
                      <a:lnTo>
                        <a:pt x="712" y="13"/>
                      </a:lnTo>
                      <a:lnTo>
                        <a:pt x="712" y="13"/>
                      </a:lnTo>
                      <a:cubicBezTo>
                        <a:pt x="712" y="16"/>
                        <a:pt x="711" y="18"/>
                        <a:pt x="710" y="20"/>
                      </a:cubicBezTo>
                      <a:cubicBezTo>
                        <a:pt x="709" y="22"/>
                        <a:pt x="707" y="24"/>
                        <a:pt x="705" y="25"/>
                      </a:cubicBezTo>
                      <a:cubicBezTo>
                        <a:pt x="703" y="26"/>
                        <a:pt x="701" y="27"/>
                        <a:pt x="699" y="27"/>
                      </a:cubicBezTo>
                      <a:lnTo>
                        <a:pt x="26" y="27"/>
                      </a:lnTo>
                      <a:lnTo>
                        <a:pt x="26" y="867"/>
                      </a:lnTo>
                      <a:lnTo>
                        <a:pt x="26" y="867"/>
                      </a:lnTo>
                      <a:cubicBezTo>
                        <a:pt x="26" y="869"/>
                        <a:pt x="26" y="871"/>
                        <a:pt x="25" y="873"/>
                      </a:cubicBezTo>
                      <a:cubicBezTo>
                        <a:pt x="23" y="875"/>
                        <a:pt x="22" y="877"/>
                        <a:pt x="20" y="878"/>
                      </a:cubicBezTo>
                      <a:cubicBezTo>
                        <a:pt x="18" y="879"/>
                        <a:pt x="15" y="880"/>
                        <a:pt x="13" y="88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6" name="Google Shape;1216;p13"/>
                <p:cNvSpPr/>
                <p:nvPr/>
              </p:nvSpPr>
              <p:spPr>
                <a:xfrm>
                  <a:off x="408621" y="4328922"/>
                  <a:ext cx="38123" cy="37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99" extrusionOk="0">
                      <a:moveTo>
                        <a:pt x="100" y="49"/>
                      </a:moveTo>
                      <a:cubicBezTo>
                        <a:pt x="100" y="58"/>
                        <a:pt x="97" y="67"/>
                        <a:pt x="93" y="74"/>
                      </a:cubicBezTo>
                      <a:cubicBezTo>
                        <a:pt x="88" y="82"/>
                        <a:pt x="83" y="88"/>
                        <a:pt x="75" y="92"/>
                      </a:cubicBezTo>
                      <a:cubicBezTo>
                        <a:pt x="67" y="97"/>
                        <a:pt x="59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3" y="67"/>
                        <a:pt x="0" y="58"/>
                        <a:pt x="0" y="49"/>
                      </a:cubicBezTo>
                      <a:cubicBezTo>
                        <a:pt x="0" y="41"/>
                        <a:pt x="3" y="32"/>
                        <a:pt x="7" y="25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9" y="0"/>
                        <a:pt x="67" y="2"/>
                        <a:pt x="75" y="6"/>
                      </a:cubicBezTo>
                      <a:cubicBezTo>
                        <a:pt x="83" y="11"/>
                        <a:pt x="89" y="17"/>
                        <a:pt x="93" y="25"/>
                      </a:cubicBezTo>
                      <a:cubicBezTo>
                        <a:pt x="98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17" name="Google Shape;1217;p13"/>
              <p:cNvGrpSpPr/>
              <p:nvPr/>
            </p:nvGrpSpPr>
            <p:grpSpPr>
              <a:xfrm rot="-5400000">
                <a:off x="5170271" y="4731792"/>
                <a:ext cx="38757" cy="501929"/>
                <a:chOff x="177970" y="1692197"/>
                <a:chExt cx="38757" cy="501929"/>
              </a:xfrm>
            </p:grpSpPr>
            <p:sp>
              <p:nvSpPr>
                <p:cNvPr id="1218" name="Google Shape;1218;p13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257" extrusionOk="0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9" name="Google Shape;1219;p13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20" name="Google Shape;1220;p13"/>
              <p:cNvGrpSpPr/>
              <p:nvPr/>
            </p:nvGrpSpPr>
            <p:grpSpPr>
              <a:xfrm rot="5400000" flipH="1">
                <a:off x="4992899" y="4854951"/>
                <a:ext cx="137094" cy="120548"/>
                <a:chOff x="454680" y="218515"/>
                <a:chExt cx="125280" cy="110160"/>
              </a:xfrm>
            </p:grpSpPr>
            <p:sp>
              <p:nvSpPr>
                <p:cNvPr id="1221" name="Google Shape;1221;p13"/>
                <p:cNvSpPr/>
                <p:nvPr/>
              </p:nvSpPr>
              <p:spPr>
                <a:xfrm>
                  <a:off x="454680" y="218515"/>
                  <a:ext cx="111960" cy="9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72" extrusionOk="0">
                      <a:moveTo>
                        <a:pt x="298" y="272"/>
                      </a:moveTo>
                      <a:lnTo>
                        <a:pt x="298" y="272"/>
                      </a:lnTo>
                      <a:cubicBezTo>
                        <a:pt x="296" y="272"/>
                        <a:pt x="294" y="271"/>
                        <a:pt x="292" y="270"/>
                      </a:cubicBezTo>
                      <a:cubicBezTo>
                        <a:pt x="290" y="268"/>
                        <a:pt x="288" y="268"/>
                        <a:pt x="287" y="266"/>
                      </a:cubicBezTo>
                      <a:cubicBezTo>
                        <a:pt x="286" y="264"/>
                        <a:pt x="285" y="261"/>
                        <a:pt x="285" y="259"/>
                      </a:cubicBezTo>
                      <a:lnTo>
                        <a:pt x="285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8" y="26"/>
                        <a:pt x="6" y="25"/>
                      </a:cubicBezTo>
                      <a:cubicBezTo>
                        <a:pt x="4" y="24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0"/>
                        <a:pt x="0" y="9"/>
                        <a:pt x="2" y="7"/>
                      </a:cubicBezTo>
                      <a:cubicBezTo>
                        <a:pt x="3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311" y="0"/>
                      </a:lnTo>
                      <a:lnTo>
                        <a:pt x="311" y="259"/>
                      </a:lnTo>
                      <a:lnTo>
                        <a:pt x="311" y="259"/>
                      </a:lnTo>
                      <a:cubicBezTo>
                        <a:pt x="311" y="261"/>
                        <a:pt x="311" y="264"/>
                        <a:pt x="310" y="266"/>
                      </a:cubicBezTo>
                      <a:cubicBezTo>
                        <a:pt x="308" y="268"/>
                        <a:pt x="307" y="268"/>
                        <a:pt x="305" y="270"/>
                      </a:cubicBezTo>
                      <a:cubicBezTo>
                        <a:pt x="303" y="271"/>
                        <a:pt x="300" y="272"/>
                        <a:pt x="298" y="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2" name="Google Shape;1222;p13"/>
                <p:cNvSpPr/>
                <p:nvPr/>
              </p:nvSpPr>
              <p:spPr>
                <a:xfrm>
                  <a:off x="544320" y="293035"/>
                  <a:ext cx="35640" cy="3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50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8"/>
                        <a:pt x="74" y="93"/>
                      </a:cubicBezTo>
                      <a:cubicBezTo>
                        <a:pt x="66" y="97"/>
                        <a:pt x="57" y="99"/>
                        <a:pt x="49" y="99"/>
                      </a:cubicBezTo>
                      <a:cubicBezTo>
                        <a:pt x="40" y="99"/>
                        <a:pt x="32" y="97"/>
                        <a:pt x="25" y="93"/>
                      </a:cubicBezTo>
                      <a:cubicBezTo>
                        <a:pt x="17" y="88"/>
                        <a:pt x="10" y="81"/>
                        <a:pt x="6" y="74"/>
                      </a:cubicBezTo>
                      <a:cubicBezTo>
                        <a:pt x="1" y="66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23" name="Google Shape;1223;p13"/>
              <p:cNvGrpSpPr/>
              <p:nvPr/>
            </p:nvGrpSpPr>
            <p:grpSpPr>
              <a:xfrm>
                <a:off x="5001172" y="4692186"/>
                <a:ext cx="412875" cy="72094"/>
                <a:chOff x="5003910" y="4692186"/>
                <a:chExt cx="412875" cy="72094"/>
              </a:xfrm>
            </p:grpSpPr>
            <p:sp>
              <p:nvSpPr>
                <p:cNvPr id="1224" name="Google Shape;1224;p13"/>
                <p:cNvSpPr/>
                <p:nvPr/>
              </p:nvSpPr>
              <p:spPr>
                <a:xfrm>
                  <a:off x="5003910" y="4692186"/>
                  <a:ext cx="71702" cy="72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" h="183" extrusionOk="0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1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0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0" y="162"/>
                        <a:pt x="136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8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8" y="152"/>
                        <a:pt x="80" y="156"/>
                        <a:pt x="91" y="156"/>
                      </a:cubicBezTo>
                      <a:cubicBezTo>
                        <a:pt x="102" y="156"/>
                        <a:pt x="113" y="152"/>
                        <a:pt x="123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2"/>
                      </a:lnTo>
                      <a:cubicBezTo>
                        <a:pt x="156" y="80"/>
                        <a:pt x="153" y="69"/>
                        <a:pt x="147" y="59"/>
                      </a:cubicBezTo>
                      <a:cubicBezTo>
                        <a:pt x="141" y="49"/>
                        <a:pt x="133" y="41"/>
                        <a:pt x="123" y="35"/>
                      </a:cubicBezTo>
                      <a:cubicBezTo>
                        <a:pt x="113" y="30"/>
                        <a:pt x="102" y="27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5" name="Google Shape;1225;p13"/>
                <p:cNvSpPr/>
                <p:nvPr/>
              </p:nvSpPr>
              <p:spPr>
                <a:xfrm>
                  <a:off x="5231622" y="4692186"/>
                  <a:ext cx="72096" cy="72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83" extrusionOk="0">
                      <a:moveTo>
                        <a:pt x="90" y="183"/>
                      </a:moveTo>
                      <a:lnTo>
                        <a:pt x="90" y="183"/>
                      </a:lnTo>
                      <a:cubicBezTo>
                        <a:pt x="75" y="182"/>
                        <a:pt x="59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3" y="123"/>
                        <a:pt x="0" y="107"/>
                        <a:pt x="0" y="91"/>
                      </a:cubicBezTo>
                      <a:cubicBezTo>
                        <a:pt x="0" y="75"/>
                        <a:pt x="3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3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lnTo>
                        <a:pt x="90" y="183"/>
                      </a:lnTo>
                      <a:moveTo>
                        <a:pt x="90" y="26"/>
                      </a:moveTo>
                      <a:lnTo>
                        <a:pt x="90" y="26"/>
                      </a:lnTo>
                      <a:cubicBezTo>
                        <a:pt x="79" y="27"/>
                        <a:pt x="68" y="30"/>
                        <a:pt x="59" y="35"/>
                      </a:cubicBezTo>
                      <a:cubicBezTo>
                        <a:pt x="48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29"/>
                        <a:pt x="103" y="26"/>
                        <a:pt x="92" y="26"/>
                      </a:cubicBezTo>
                      <a:cubicBezTo>
                        <a:pt x="91" y="26"/>
                        <a:pt x="91" y="26"/>
                        <a:pt x="90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6" name="Google Shape;1226;p13"/>
                <p:cNvSpPr/>
                <p:nvPr/>
              </p:nvSpPr>
              <p:spPr>
                <a:xfrm>
                  <a:off x="5345083" y="4692186"/>
                  <a:ext cx="71702" cy="72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" h="183" extrusionOk="0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8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1"/>
                        <a:pt x="59" y="147"/>
                      </a:cubicBezTo>
                      <a:cubicBezTo>
                        <a:pt x="69" y="152"/>
                        <a:pt x="79" y="156"/>
                        <a:pt x="91" y="156"/>
                      </a:cubicBezTo>
                      <a:cubicBezTo>
                        <a:pt x="102" y="156"/>
                        <a:pt x="114" y="152"/>
                        <a:pt x="124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1"/>
                        <a:pt x="124" y="35"/>
                      </a:cubicBezTo>
                      <a:cubicBezTo>
                        <a:pt x="114" y="29"/>
                        <a:pt x="103" y="26"/>
                        <a:pt x="91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227" name="Google Shape;1227;p13"/>
                <p:cNvGrpSpPr/>
                <p:nvPr/>
              </p:nvGrpSpPr>
              <p:grpSpPr>
                <a:xfrm>
                  <a:off x="5116939" y="4692187"/>
                  <a:ext cx="72092" cy="72092"/>
                  <a:chOff x="833760" y="96688"/>
                  <a:chExt cx="65880" cy="65880"/>
                </a:xfrm>
              </p:grpSpPr>
              <p:sp>
                <p:nvSpPr>
                  <p:cNvPr id="1228" name="Google Shape;1228;p13"/>
                  <p:cNvSpPr/>
                  <p:nvPr/>
                </p:nvSpPr>
                <p:spPr>
                  <a:xfrm>
                    <a:off x="838080" y="101008"/>
                    <a:ext cx="57240" cy="572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" h="159" extrusionOk="0">
                        <a:moveTo>
                          <a:pt x="159" y="80"/>
                        </a:moveTo>
                        <a:lnTo>
                          <a:pt x="159" y="80"/>
                        </a:lnTo>
                        <a:cubicBezTo>
                          <a:pt x="159" y="94"/>
                          <a:pt x="155" y="107"/>
                          <a:pt x="148" y="119"/>
                        </a:cubicBezTo>
                        <a:cubicBezTo>
                          <a:pt x="141" y="132"/>
                          <a:pt x="131" y="142"/>
                          <a:pt x="119" y="149"/>
                        </a:cubicBezTo>
                        <a:cubicBezTo>
                          <a:pt x="107" y="155"/>
                          <a:pt x="93" y="159"/>
                          <a:pt x="79" y="159"/>
                        </a:cubicBezTo>
                        <a:cubicBezTo>
                          <a:pt x="65" y="159"/>
                          <a:pt x="52" y="155"/>
                          <a:pt x="40" y="149"/>
                        </a:cubicBezTo>
                        <a:cubicBezTo>
                          <a:pt x="28" y="142"/>
                          <a:pt x="17" y="132"/>
                          <a:pt x="11" y="119"/>
                        </a:cubicBezTo>
                        <a:cubicBezTo>
                          <a:pt x="4" y="106"/>
                          <a:pt x="0" y="94"/>
                          <a:pt x="0" y="80"/>
                        </a:cubicBezTo>
                        <a:cubicBezTo>
                          <a:pt x="0" y="66"/>
                          <a:pt x="4" y="52"/>
                          <a:pt x="11" y="40"/>
                        </a:cubicBezTo>
                        <a:cubicBezTo>
                          <a:pt x="17" y="28"/>
                          <a:pt x="28" y="18"/>
                          <a:pt x="40" y="11"/>
                        </a:cubicBezTo>
                        <a:cubicBezTo>
                          <a:pt x="52" y="4"/>
                          <a:pt x="65" y="0"/>
                          <a:pt x="79" y="0"/>
                        </a:cubicBezTo>
                        <a:cubicBezTo>
                          <a:pt x="80" y="0"/>
                          <a:pt x="80" y="0"/>
                          <a:pt x="81" y="0"/>
                        </a:cubicBezTo>
                        <a:lnTo>
                          <a:pt x="81" y="0"/>
                        </a:lnTo>
                        <a:lnTo>
                          <a:pt x="81" y="0"/>
                        </a:lnTo>
                        <a:cubicBezTo>
                          <a:pt x="94" y="0"/>
                          <a:pt x="108" y="4"/>
                          <a:pt x="120" y="11"/>
                        </a:cubicBezTo>
                        <a:cubicBezTo>
                          <a:pt x="131" y="18"/>
                          <a:pt x="141" y="27"/>
                          <a:pt x="148" y="39"/>
                        </a:cubicBezTo>
                        <a:cubicBezTo>
                          <a:pt x="155" y="50"/>
                          <a:pt x="159" y="65"/>
                          <a:pt x="159" y="78"/>
                        </a:cubicBezTo>
                        <a:cubicBezTo>
                          <a:pt x="159" y="79"/>
                          <a:pt x="159" y="79"/>
                          <a:pt x="159" y="8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0000" tIns="12225" rIns="90000" bIns="12225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29" name="Google Shape;1229;p13"/>
                  <p:cNvSpPr/>
                  <p:nvPr/>
                </p:nvSpPr>
                <p:spPr>
                  <a:xfrm>
                    <a:off x="833760" y="96688"/>
                    <a:ext cx="65880" cy="658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" h="183" extrusionOk="0">
                        <a:moveTo>
                          <a:pt x="93" y="183"/>
                        </a:moveTo>
                        <a:lnTo>
                          <a:pt x="93" y="183"/>
                        </a:lnTo>
                        <a:cubicBezTo>
                          <a:pt x="92" y="183"/>
                          <a:pt x="92" y="183"/>
                          <a:pt x="92" y="183"/>
                        </a:cubicBezTo>
                        <a:cubicBezTo>
                          <a:pt x="75" y="183"/>
                          <a:pt x="60" y="178"/>
                          <a:pt x="46" y="170"/>
                        </a:cubicBezTo>
                        <a:cubicBezTo>
                          <a:pt x="32" y="162"/>
                          <a:pt x="20" y="151"/>
                          <a:pt x="12" y="137"/>
                        </a:cubicBezTo>
                        <a:cubicBezTo>
                          <a:pt x="4" y="123"/>
                          <a:pt x="0" y="107"/>
                          <a:pt x="0" y="91"/>
                        </a:cubicBezTo>
                        <a:cubicBezTo>
                          <a:pt x="0" y="75"/>
                          <a:pt x="4" y="60"/>
                          <a:pt x="12" y="46"/>
                        </a:cubicBezTo>
                        <a:cubicBezTo>
                          <a:pt x="20" y="32"/>
                          <a:pt x="32" y="20"/>
                          <a:pt x="46" y="12"/>
                        </a:cubicBezTo>
                        <a:cubicBezTo>
                          <a:pt x="60" y="4"/>
                          <a:pt x="75" y="0"/>
                          <a:pt x="92" y="0"/>
                        </a:cubicBezTo>
                        <a:cubicBezTo>
                          <a:pt x="108" y="0"/>
                          <a:pt x="123" y="4"/>
                          <a:pt x="137" y="12"/>
                        </a:cubicBezTo>
                        <a:cubicBezTo>
                          <a:pt x="151" y="20"/>
                          <a:pt x="163" y="32"/>
                          <a:pt x="171" y="46"/>
                        </a:cubicBezTo>
                        <a:cubicBezTo>
                          <a:pt x="179" y="60"/>
                          <a:pt x="183" y="75"/>
                          <a:pt x="183" y="91"/>
                        </a:cubicBezTo>
                        <a:lnTo>
                          <a:pt x="183" y="92"/>
                        </a:lnTo>
                        <a:lnTo>
                          <a:pt x="183" y="92"/>
                        </a:lnTo>
                        <a:cubicBezTo>
                          <a:pt x="183" y="108"/>
                          <a:pt x="178" y="123"/>
                          <a:pt x="171" y="137"/>
                        </a:cubicBezTo>
                        <a:cubicBezTo>
                          <a:pt x="162" y="151"/>
                          <a:pt x="151" y="162"/>
                          <a:pt x="137" y="170"/>
                        </a:cubicBezTo>
                        <a:cubicBezTo>
                          <a:pt x="123" y="178"/>
                          <a:pt x="108" y="182"/>
                          <a:pt x="93" y="183"/>
                        </a:cubicBezTo>
                        <a:moveTo>
                          <a:pt x="93" y="26"/>
                        </a:moveTo>
                        <a:lnTo>
                          <a:pt x="93" y="26"/>
                        </a:lnTo>
                        <a:cubicBezTo>
                          <a:pt x="92" y="26"/>
                          <a:pt x="92" y="26"/>
                          <a:pt x="92" y="26"/>
                        </a:cubicBezTo>
                        <a:cubicBezTo>
                          <a:pt x="80" y="26"/>
                          <a:pt x="69" y="29"/>
                          <a:pt x="59" y="35"/>
                        </a:cubicBezTo>
                        <a:cubicBezTo>
                          <a:pt x="49" y="41"/>
                          <a:pt x="40" y="49"/>
                          <a:pt x="35" y="59"/>
                        </a:cubicBezTo>
                        <a:cubicBezTo>
                          <a:pt x="29" y="69"/>
                          <a:pt x="27" y="79"/>
                          <a:pt x="27" y="91"/>
                        </a:cubicBezTo>
                        <a:cubicBezTo>
                          <a:pt x="27" y="102"/>
                          <a:pt x="29" y="114"/>
                          <a:pt x="35" y="124"/>
                        </a:cubicBezTo>
                        <a:cubicBezTo>
                          <a:pt x="40" y="134"/>
                          <a:pt x="49" y="141"/>
                          <a:pt x="59" y="147"/>
                        </a:cubicBezTo>
                        <a:cubicBezTo>
                          <a:pt x="69" y="152"/>
                          <a:pt x="80" y="156"/>
                          <a:pt x="92" y="156"/>
                        </a:cubicBezTo>
                        <a:cubicBezTo>
                          <a:pt x="103" y="156"/>
                          <a:pt x="114" y="152"/>
                          <a:pt x="124" y="147"/>
                        </a:cubicBezTo>
                        <a:cubicBezTo>
                          <a:pt x="134" y="141"/>
                          <a:pt x="142" y="134"/>
                          <a:pt x="148" y="124"/>
                        </a:cubicBezTo>
                        <a:cubicBezTo>
                          <a:pt x="153" y="114"/>
                          <a:pt x="156" y="103"/>
                          <a:pt x="156" y="92"/>
                        </a:cubicBezTo>
                        <a:lnTo>
                          <a:pt x="156" y="92"/>
                        </a:lnTo>
                        <a:lnTo>
                          <a:pt x="156" y="91"/>
                        </a:lnTo>
                        <a:cubicBezTo>
                          <a:pt x="156" y="80"/>
                          <a:pt x="153" y="69"/>
                          <a:pt x="148" y="59"/>
                        </a:cubicBezTo>
                        <a:cubicBezTo>
                          <a:pt x="142" y="49"/>
                          <a:pt x="134" y="41"/>
                          <a:pt x="124" y="35"/>
                        </a:cubicBezTo>
                        <a:cubicBezTo>
                          <a:pt x="114" y="30"/>
                          <a:pt x="104" y="27"/>
                          <a:pt x="93" y="2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0000" tIns="20875" rIns="90000" bIns="20875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230" name="Google Shape;1230;p13"/>
              <p:cNvSpPr/>
              <p:nvPr/>
            </p:nvSpPr>
            <p:spPr>
              <a:xfrm>
                <a:off x="5509895" y="4691956"/>
                <a:ext cx="228600" cy="228600"/>
              </a:xfrm>
              <a:prstGeom prst="mathMultiply">
                <a:avLst>
                  <a:gd name="adj1" fmla="val 2352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1231" name="Google Shape;1231;p13"/>
              <p:cNvGrpSpPr/>
              <p:nvPr/>
            </p:nvGrpSpPr>
            <p:grpSpPr>
              <a:xfrm rot="-5400000">
                <a:off x="686333" y="4697835"/>
                <a:ext cx="39148" cy="555033"/>
                <a:chOff x="91453" y="1540729"/>
                <a:chExt cx="39148" cy="555033"/>
              </a:xfrm>
            </p:grpSpPr>
            <p:sp>
              <p:nvSpPr>
                <p:cNvPr id="1232" name="Google Shape;1232;p13"/>
                <p:cNvSpPr/>
                <p:nvPr/>
              </p:nvSpPr>
              <p:spPr>
                <a:xfrm>
                  <a:off x="105938" y="1540729"/>
                  <a:ext cx="10175" cy="54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751" extrusionOk="0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3" name="Google Shape;1233;p13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99" extrusionOk="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34" name="Google Shape;1234;p13"/>
              <p:cNvGrpSpPr/>
              <p:nvPr/>
            </p:nvGrpSpPr>
            <p:grpSpPr>
              <a:xfrm>
                <a:off x="529598" y="4798061"/>
                <a:ext cx="182880" cy="128016"/>
                <a:chOff x="6057360" y="1314720"/>
                <a:chExt cx="182880" cy="128016"/>
              </a:xfrm>
            </p:grpSpPr>
            <p:sp>
              <p:nvSpPr>
                <p:cNvPr id="1235" name="Google Shape;1235;p13"/>
                <p:cNvSpPr/>
                <p:nvPr/>
              </p:nvSpPr>
              <p:spPr>
                <a:xfrm>
                  <a:off x="6057360" y="1314720"/>
                  <a:ext cx="182880" cy="25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" h="53" extrusionOk="0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6" name="Google Shape;1236;p13"/>
                <p:cNvSpPr/>
                <p:nvPr/>
              </p:nvSpPr>
              <p:spPr>
                <a:xfrm>
                  <a:off x="6057360" y="1366308"/>
                  <a:ext cx="182880" cy="25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" h="53" extrusionOk="0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7" name="Google Shape;1237;p13"/>
                <p:cNvSpPr/>
                <p:nvPr/>
              </p:nvSpPr>
              <p:spPr>
                <a:xfrm>
                  <a:off x="6057360" y="1417419"/>
                  <a:ext cx="144995" cy="25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53" extrusionOk="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38" name="Google Shape;1238;p13"/>
              <p:cNvGrpSpPr/>
              <p:nvPr/>
            </p:nvGrpSpPr>
            <p:grpSpPr>
              <a:xfrm rot="10800000">
                <a:off x="91515" y="4547732"/>
                <a:ext cx="38757" cy="501929"/>
                <a:chOff x="177970" y="1692197"/>
                <a:chExt cx="38757" cy="501929"/>
              </a:xfrm>
            </p:grpSpPr>
            <p:sp>
              <p:nvSpPr>
                <p:cNvPr id="1239" name="Google Shape;1239;p13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257" extrusionOk="0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0" name="Google Shape;1240;p13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41" name="Google Shape;1241;p13"/>
              <p:cNvGrpSpPr/>
              <p:nvPr/>
            </p:nvGrpSpPr>
            <p:grpSpPr>
              <a:xfrm>
                <a:off x="256832" y="4753843"/>
                <a:ext cx="71641" cy="172234"/>
                <a:chOff x="976764" y="1211531"/>
                <a:chExt cx="71641" cy="172234"/>
              </a:xfrm>
            </p:grpSpPr>
            <p:sp>
              <p:nvSpPr>
                <p:cNvPr id="1242" name="Google Shape;1242;p13"/>
                <p:cNvSpPr/>
                <p:nvPr/>
              </p:nvSpPr>
              <p:spPr>
                <a:xfrm>
                  <a:off x="977155" y="1312616"/>
                  <a:ext cx="71249" cy="71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" h="183" extrusionOk="0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9"/>
                        <a:pt x="46" y="171"/>
                      </a:cubicBezTo>
                      <a:cubicBezTo>
                        <a:pt x="32" y="163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4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1"/>
                      </a:lnTo>
                      <a:lnTo>
                        <a:pt x="182" y="91"/>
                      </a:lnTo>
                      <a:cubicBezTo>
                        <a:pt x="182" y="107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7"/>
                      </a:moveTo>
                      <a:lnTo>
                        <a:pt x="91" y="27"/>
                      </a:lnTo>
                      <a:cubicBezTo>
                        <a:pt x="80" y="27"/>
                        <a:pt x="69" y="29"/>
                        <a:pt x="59" y="35"/>
                      </a:cubicBezTo>
                      <a:cubicBezTo>
                        <a:pt x="49" y="40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9" y="153"/>
                        <a:pt x="79" y="156"/>
                        <a:pt x="91" y="156"/>
                      </a:cubicBezTo>
                      <a:cubicBezTo>
                        <a:pt x="102" y="156"/>
                        <a:pt x="114" y="153"/>
                        <a:pt x="124" y="148"/>
                      </a:cubicBezTo>
                      <a:cubicBezTo>
                        <a:pt x="133" y="142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1"/>
                      </a:cubicBezTo>
                      <a:lnTo>
                        <a:pt x="156" y="91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0"/>
                        <a:pt x="124" y="35"/>
                      </a:cubicBezTo>
                      <a:cubicBezTo>
                        <a:pt x="114" y="29"/>
                        <a:pt x="103" y="27"/>
                        <a:pt x="91" y="2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3" name="Google Shape;1243;p13"/>
                <p:cNvSpPr/>
                <p:nvPr/>
              </p:nvSpPr>
              <p:spPr>
                <a:xfrm>
                  <a:off x="976764" y="1211531"/>
                  <a:ext cx="71641" cy="71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83" extrusionOk="0">
                      <a:moveTo>
                        <a:pt x="92" y="183"/>
                      </a:moveTo>
                      <a:lnTo>
                        <a:pt x="92" y="183"/>
                      </a:lnTo>
                      <a:lnTo>
                        <a:pt x="92" y="183"/>
                      </a:lnTo>
                      <a:cubicBezTo>
                        <a:pt x="76" y="183"/>
                        <a:pt x="60" y="178"/>
                        <a:pt x="46" y="170"/>
                      </a:cubicBezTo>
                      <a:cubicBezTo>
                        <a:pt x="32" y="162"/>
                        <a:pt x="21" y="151"/>
                        <a:pt x="13" y="137"/>
                      </a:cubicBezTo>
                      <a:cubicBezTo>
                        <a:pt x="5" y="123"/>
                        <a:pt x="0" y="107"/>
                        <a:pt x="0" y="91"/>
                      </a:cubicBezTo>
                      <a:cubicBezTo>
                        <a:pt x="0" y="75"/>
                        <a:pt x="5" y="59"/>
                        <a:pt x="13" y="45"/>
                      </a:cubicBezTo>
                      <a:cubicBezTo>
                        <a:pt x="21" y="31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4" y="4"/>
                        <a:pt x="138" y="12"/>
                      </a:cubicBezTo>
                      <a:cubicBezTo>
                        <a:pt x="152" y="20"/>
                        <a:pt x="163" y="31"/>
                        <a:pt x="171" y="45"/>
                      </a:cubicBezTo>
                      <a:cubicBezTo>
                        <a:pt x="179" y="59"/>
                        <a:pt x="183" y="75"/>
                        <a:pt x="183" y="91"/>
                      </a:cubicBezTo>
                      <a:lnTo>
                        <a:pt x="183" y="91"/>
                      </a:lnTo>
                      <a:lnTo>
                        <a:pt x="183" y="91"/>
                      </a:lnTo>
                      <a:cubicBezTo>
                        <a:pt x="183" y="107"/>
                        <a:pt x="179" y="123"/>
                        <a:pt x="171" y="137"/>
                      </a:cubicBezTo>
                      <a:cubicBezTo>
                        <a:pt x="163" y="151"/>
                        <a:pt x="152" y="162"/>
                        <a:pt x="138" y="170"/>
                      </a:cubicBezTo>
                      <a:cubicBezTo>
                        <a:pt x="124" y="178"/>
                        <a:pt x="108" y="183"/>
                        <a:pt x="92" y="183"/>
                      </a:cubicBezTo>
                      <a:moveTo>
                        <a:pt x="92" y="26"/>
                      </a:moveTo>
                      <a:lnTo>
                        <a:pt x="92" y="26"/>
                      </a:lnTo>
                      <a:lnTo>
                        <a:pt x="92" y="26"/>
                      </a:lnTo>
                      <a:cubicBezTo>
                        <a:pt x="81" y="26"/>
                        <a:pt x="68" y="29"/>
                        <a:pt x="59" y="35"/>
                      </a:cubicBezTo>
                      <a:cubicBezTo>
                        <a:pt x="49" y="41"/>
                        <a:pt x="41" y="49"/>
                        <a:pt x="36" y="59"/>
                      </a:cubicBezTo>
                      <a:cubicBezTo>
                        <a:pt x="30" y="69"/>
                        <a:pt x="27" y="79"/>
                        <a:pt x="27" y="91"/>
                      </a:cubicBezTo>
                      <a:cubicBezTo>
                        <a:pt x="27" y="102"/>
                        <a:pt x="30" y="114"/>
                        <a:pt x="36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8" y="153"/>
                        <a:pt x="81" y="157"/>
                        <a:pt x="92" y="157"/>
                      </a:cubicBezTo>
                      <a:cubicBezTo>
                        <a:pt x="103" y="157"/>
                        <a:pt x="114" y="153"/>
                        <a:pt x="124" y="148"/>
                      </a:cubicBezTo>
                      <a:cubicBezTo>
                        <a:pt x="133" y="142"/>
                        <a:pt x="142" y="134"/>
                        <a:pt x="148" y="124"/>
                      </a:cubicBezTo>
                      <a:cubicBezTo>
                        <a:pt x="153" y="114"/>
                        <a:pt x="157" y="103"/>
                        <a:pt x="157" y="91"/>
                      </a:cubicBezTo>
                      <a:lnTo>
                        <a:pt x="157" y="91"/>
                      </a:lnTo>
                      <a:lnTo>
                        <a:pt x="157" y="91"/>
                      </a:lnTo>
                      <a:lnTo>
                        <a:pt x="157" y="91"/>
                      </a:lnTo>
                      <a:cubicBezTo>
                        <a:pt x="157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5" y="35"/>
                      </a:cubicBezTo>
                      <a:cubicBezTo>
                        <a:pt x="115" y="29"/>
                        <a:pt x="104" y="26"/>
                        <a:pt x="92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44" name="Google Shape;1244;p13"/>
              <p:cNvGrpSpPr/>
              <p:nvPr/>
            </p:nvGrpSpPr>
            <p:grpSpPr>
              <a:xfrm>
                <a:off x="205972" y="4547732"/>
                <a:ext cx="168336" cy="447498"/>
                <a:chOff x="367409" y="1784362"/>
                <a:chExt cx="168336" cy="447498"/>
              </a:xfrm>
            </p:grpSpPr>
            <p:sp>
              <p:nvSpPr>
                <p:cNvPr id="1245" name="Google Shape;1245;p13"/>
                <p:cNvSpPr/>
                <p:nvPr/>
              </p:nvSpPr>
              <p:spPr>
                <a:xfrm>
                  <a:off x="367409" y="1784362"/>
                  <a:ext cx="155026" cy="433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1114" extrusionOk="0">
                      <a:moveTo>
                        <a:pt x="383" y="1114"/>
                      </a:moveTo>
                      <a:lnTo>
                        <a:pt x="0" y="1114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4" y="0"/>
                      </a:cubicBezTo>
                      <a:cubicBezTo>
                        <a:pt x="16" y="0"/>
                        <a:pt x="18" y="1"/>
                        <a:pt x="20" y="2"/>
                      </a:cubicBezTo>
                      <a:cubicBezTo>
                        <a:pt x="22" y="3"/>
                        <a:pt x="24" y="5"/>
                        <a:pt x="25" y="7"/>
                      </a:cubicBezTo>
                      <a:cubicBezTo>
                        <a:pt x="26" y="9"/>
                        <a:pt x="27" y="11"/>
                        <a:pt x="27" y="13"/>
                      </a:cubicBezTo>
                      <a:lnTo>
                        <a:pt x="27" y="13"/>
                      </a:lnTo>
                      <a:lnTo>
                        <a:pt x="27" y="1089"/>
                      </a:lnTo>
                      <a:lnTo>
                        <a:pt x="383" y="1089"/>
                      </a:lnTo>
                      <a:lnTo>
                        <a:pt x="383" y="1089"/>
                      </a:lnTo>
                      <a:cubicBezTo>
                        <a:pt x="385" y="1089"/>
                        <a:pt x="387" y="1090"/>
                        <a:pt x="389" y="1091"/>
                      </a:cubicBezTo>
                      <a:cubicBezTo>
                        <a:pt x="391" y="1092"/>
                        <a:pt x="393" y="1094"/>
                        <a:pt x="394" y="1096"/>
                      </a:cubicBezTo>
                      <a:cubicBezTo>
                        <a:pt x="395" y="1098"/>
                        <a:pt x="396" y="1100"/>
                        <a:pt x="396" y="1102"/>
                      </a:cubicBezTo>
                      <a:lnTo>
                        <a:pt x="396" y="1102"/>
                      </a:lnTo>
                      <a:cubicBezTo>
                        <a:pt x="396" y="1104"/>
                        <a:pt x="395" y="1106"/>
                        <a:pt x="394" y="1108"/>
                      </a:cubicBezTo>
                      <a:cubicBezTo>
                        <a:pt x="393" y="1110"/>
                        <a:pt x="392" y="1111"/>
                        <a:pt x="390" y="1112"/>
                      </a:cubicBezTo>
                      <a:cubicBezTo>
                        <a:pt x="388" y="1114"/>
                        <a:pt x="385" y="1114"/>
                        <a:pt x="383" y="1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6" name="Google Shape;1246;p13"/>
                <p:cNvSpPr/>
                <p:nvPr/>
              </p:nvSpPr>
              <p:spPr>
                <a:xfrm>
                  <a:off x="496989" y="2193369"/>
                  <a:ext cx="38757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1" y="88"/>
                        <a:pt x="74" y="92"/>
                      </a:cubicBezTo>
                      <a:cubicBezTo>
                        <a:pt x="66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49"/>
                      </a:cubicBezTo>
                      <a:cubicBezTo>
                        <a:pt x="0" y="40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4"/>
                      </a:cubicBezTo>
                      <a:cubicBezTo>
                        <a:pt x="97" y="32"/>
                        <a:pt x="99" y="40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247" name="Google Shape;1247;p13"/>
          <p:cNvSpPr txBox="1">
            <a:spLocks noGrp="1"/>
          </p:cNvSpPr>
          <p:nvPr>
            <p:ph type="title"/>
          </p:nvPr>
        </p:nvSpPr>
        <p:spPr>
          <a:xfrm>
            <a:off x="713225" y="539491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8" name="Google Shape;1248;p13"/>
          <p:cNvSpPr txBox="1">
            <a:spLocks noGrp="1"/>
          </p:cNvSpPr>
          <p:nvPr>
            <p:ph type="title" idx="2" hasCustomPrompt="1"/>
          </p:nvPr>
        </p:nvSpPr>
        <p:spPr>
          <a:xfrm>
            <a:off x="1604675" y="1531720"/>
            <a:ext cx="548700" cy="548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249" name="Google Shape;1249;p13"/>
          <p:cNvSpPr txBox="1">
            <a:spLocks noGrp="1"/>
          </p:cNvSpPr>
          <p:nvPr>
            <p:ph type="title" idx="3" hasCustomPrompt="1"/>
          </p:nvPr>
        </p:nvSpPr>
        <p:spPr>
          <a:xfrm>
            <a:off x="1604675" y="3150224"/>
            <a:ext cx="548700" cy="548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250" name="Google Shape;1250;p13"/>
          <p:cNvSpPr txBox="1">
            <a:spLocks noGrp="1"/>
          </p:cNvSpPr>
          <p:nvPr>
            <p:ph type="title" idx="4" hasCustomPrompt="1"/>
          </p:nvPr>
        </p:nvSpPr>
        <p:spPr>
          <a:xfrm>
            <a:off x="4297650" y="1531720"/>
            <a:ext cx="548700" cy="548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251" name="Google Shape;1251;p13"/>
          <p:cNvSpPr txBox="1">
            <a:spLocks noGrp="1"/>
          </p:cNvSpPr>
          <p:nvPr>
            <p:ph type="title" idx="5" hasCustomPrompt="1"/>
          </p:nvPr>
        </p:nvSpPr>
        <p:spPr>
          <a:xfrm>
            <a:off x="4297625" y="3150224"/>
            <a:ext cx="548700" cy="548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252" name="Google Shape;1252;p13"/>
          <p:cNvSpPr txBox="1">
            <a:spLocks noGrp="1"/>
          </p:cNvSpPr>
          <p:nvPr>
            <p:ph type="title" idx="6" hasCustomPrompt="1"/>
          </p:nvPr>
        </p:nvSpPr>
        <p:spPr>
          <a:xfrm>
            <a:off x="6990575" y="1531720"/>
            <a:ext cx="548700" cy="548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253" name="Google Shape;1253;p13"/>
          <p:cNvSpPr txBox="1">
            <a:spLocks noGrp="1"/>
          </p:cNvSpPr>
          <p:nvPr>
            <p:ph type="title" idx="7" hasCustomPrompt="1"/>
          </p:nvPr>
        </p:nvSpPr>
        <p:spPr>
          <a:xfrm>
            <a:off x="6990575" y="3150224"/>
            <a:ext cx="548700" cy="548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254" name="Google Shape;1254;p13"/>
          <p:cNvSpPr txBox="1">
            <a:spLocks noGrp="1"/>
          </p:cNvSpPr>
          <p:nvPr>
            <p:ph type="subTitle" idx="1"/>
          </p:nvPr>
        </p:nvSpPr>
        <p:spPr>
          <a:xfrm>
            <a:off x="713225" y="2263256"/>
            <a:ext cx="2331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255" name="Google Shape;1255;p13"/>
          <p:cNvSpPr txBox="1">
            <a:spLocks noGrp="1"/>
          </p:cNvSpPr>
          <p:nvPr>
            <p:ph type="subTitle" idx="8"/>
          </p:nvPr>
        </p:nvSpPr>
        <p:spPr>
          <a:xfrm>
            <a:off x="3406200" y="2263256"/>
            <a:ext cx="2331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256" name="Google Shape;1256;p13"/>
          <p:cNvSpPr txBox="1">
            <a:spLocks noGrp="1"/>
          </p:cNvSpPr>
          <p:nvPr>
            <p:ph type="subTitle" idx="9"/>
          </p:nvPr>
        </p:nvSpPr>
        <p:spPr>
          <a:xfrm>
            <a:off x="6099125" y="2263256"/>
            <a:ext cx="2331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257" name="Google Shape;1257;p13"/>
          <p:cNvSpPr txBox="1">
            <a:spLocks noGrp="1"/>
          </p:cNvSpPr>
          <p:nvPr>
            <p:ph type="subTitle" idx="13"/>
          </p:nvPr>
        </p:nvSpPr>
        <p:spPr>
          <a:xfrm>
            <a:off x="713225" y="3886319"/>
            <a:ext cx="2331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258" name="Google Shape;1258;p13"/>
          <p:cNvSpPr txBox="1">
            <a:spLocks noGrp="1"/>
          </p:cNvSpPr>
          <p:nvPr>
            <p:ph type="subTitle" idx="14"/>
          </p:nvPr>
        </p:nvSpPr>
        <p:spPr>
          <a:xfrm>
            <a:off x="3406175" y="3886319"/>
            <a:ext cx="2331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259" name="Google Shape;1259;p13"/>
          <p:cNvSpPr txBox="1">
            <a:spLocks noGrp="1"/>
          </p:cNvSpPr>
          <p:nvPr>
            <p:ph type="subTitle" idx="15"/>
          </p:nvPr>
        </p:nvSpPr>
        <p:spPr>
          <a:xfrm>
            <a:off x="6099125" y="3886319"/>
            <a:ext cx="2331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2" name="Google Shape;1512;p16"/>
          <p:cNvGrpSpPr/>
          <p:nvPr/>
        </p:nvGrpSpPr>
        <p:grpSpPr>
          <a:xfrm>
            <a:off x="90794" y="91635"/>
            <a:ext cx="8962683" cy="4957857"/>
            <a:chOff x="90794" y="91635"/>
            <a:chExt cx="8962683" cy="4957857"/>
          </a:xfrm>
        </p:grpSpPr>
        <p:grpSp>
          <p:nvGrpSpPr>
            <p:cNvPr id="1513" name="Google Shape;1513;p16"/>
            <p:cNvGrpSpPr/>
            <p:nvPr/>
          </p:nvGrpSpPr>
          <p:grpSpPr>
            <a:xfrm>
              <a:off x="90794" y="2333258"/>
              <a:ext cx="780887" cy="2716234"/>
              <a:chOff x="90794" y="2333258"/>
              <a:chExt cx="780887" cy="2716234"/>
            </a:xfrm>
          </p:grpSpPr>
          <p:grpSp>
            <p:nvGrpSpPr>
              <p:cNvPr id="1514" name="Google Shape;1514;p16"/>
              <p:cNvGrpSpPr/>
              <p:nvPr/>
            </p:nvGrpSpPr>
            <p:grpSpPr>
              <a:xfrm>
                <a:off x="90794" y="2333258"/>
                <a:ext cx="82345" cy="81915"/>
                <a:chOff x="40948" y="2444350"/>
                <a:chExt cx="82345" cy="81915"/>
              </a:xfrm>
            </p:grpSpPr>
            <p:sp>
              <p:nvSpPr>
                <p:cNvPr id="1515" name="Google Shape;1515;p16"/>
                <p:cNvSpPr/>
                <p:nvPr/>
              </p:nvSpPr>
              <p:spPr>
                <a:xfrm>
                  <a:off x="40948" y="2444350"/>
                  <a:ext cx="82345" cy="81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215" extrusionOk="0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32400" rIns="90000" bIns="324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6" name="Google Shape;1516;p16"/>
                <p:cNvSpPr/>
                <p:nvPr/>
              </p:nvSpPr>
              <p:spPr>
                <a:xfrm>
                  <a:off x="42472" y="2445874"/>
                  <a:ext cx="79295" cy="79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" h="208" extrusionOk="0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29875" rIns="90000" bIns="29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17" name="Google Shape;1517;p16"/>
              <p:cNvSpPr/>
              <p:nvPr/>
            </p:nvSpPr>
            <p:spPr>
              <a:xfrm>
                <a:off x="210500" y="2333258"/>
                <a:ext cx="82345" cy="8191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5" extrusionOk="0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18" name="Google Shape;1518;p16"/>
              <p:cNvGrpSpPr/>
              <p:nvPr/>
            </p:nvGrpSpPr>
            <p:grpSpPr>
              <a:xfrm>
                <a:off x="90871" y="2517929"/>
                <a:ext cx="356602" cy="356628"/>
                <a:chOff x="-4118225" y="3253275"/>
                <a:chExt cx="292225" cy="290650"/>
              </a:xfrm>
            </p:grpSpPr>
            <p:sp>
              <p:nvSpPr>
                <p:cNvPr id="1519" name="Google Shape;1519;p16"/>
                <p:cNvSpPr/>
                <p:nvPr/>
              </p:nvSpPr>
              <p:spPr>
                <a:xfrm>
                  <a:off x="-4118225" y="3287125"/>
                  <a:ext cx="256725" cy="25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9" h="10272" extrusionOk="0">
                      <a:moveTo>
                        <a:pt x="5104" y="1"/>
                      </a:moveTo>
                      <a:cubicBezTo>
                        <a:pt x="2268" y="1"/>
                        <a:pt x="0" y="2301"/>
                        <a:pt x="0" y="5136"/>
                      </a:cubicBezTo>
                      <a:cubicBezTo>
                        <a:pt x="0" y="7972"/>
                        <a:pt x="2268" y="10271"/>
                        <a:pt x="5104" y="10271"/>
                      </a:cubicBezTo>
                      <a:cubicBezTo>
                        <a:pt x="7939" y="10271"/>
                        <a:pt x="10239" y="8003"/>
                        <a:pt x="10239" y="5168"/>
                      </a:cubicBezTo>
                      <a:cubicBezTo>
                        <a:pt x="10268" y="4993"/>
                        <a:pt x="10108" y="4818"/>
                        <a:pt x="9910" y="4818"/>
                      </a:cubicBezTo>
                      <a:cubicBezTo>
                        <a:pt x="9894" y="4818"/>
                        <a:pt x="9877" y="4819"/>
                        <a:pt x="9861" y="4821"/>
                      </a:cubicBezTo>
                      <a:lnTo>
                        <a:pt x="5797" y="4821"/>
                      </a:lnTo>
                      <a:cubicBezTo>
                        <a:pt x="5639" y="4821"/>
                        <a:pt x="5450" y="4695"/>
                        <a:pt x="5450" y="4506"/>
                      </a:cubicBezTo>
                      <a:lnTo>
                        <a:pt x="5450" y="347"/>
                      </a:lnTo>
                      <a:cubicBezTo>
                        <a:pt x="5450" y="158"/>
                        <a:pt x="5324" y="1"/>
                        <a:pt x="51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0" name="Google Shape;1520;p16"/>
                <p:cNvSpPr/>
                <p:nvPr/>
              </p:nvSpPr>
              <p:spPr>
                <a:xfrm>
                  <a:off x="-3963850" y="3253275"/>
                  <a:ext cx="137850" cy="1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4" h="551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5135"/>
                      </a:lnTo>
                      <a:cubicBezTo>
                        <a:pt x="0" y="5356"/>
                        <a:pt x="158" y="5514"/>
                        <a:pt x="347" y="5514"/>
                      </a:cubicBezTo>
                      <a:lnTo>
                        <a:pt x="5167" y="5514"/>
                      </a:lnTo>
                      <a:cubicBezTo>
                        <a:pt x="5356" y="5514"/>
                        <a:pt x="5513" y="5356"/>
                        <a:pt x="5513" y="5135"/>
                      </a:cubicBezTo>
                      <a:cubicBezTo>
                        <a:pt x="5513" y="2269"/>
                        <a:pt x="3182" y="0"/>
                        <a:pt x="3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1" name="Google Shape;1521;p16"/>
              <p:cNvGrpSpPr/>
              <p:nvPr/>
            </p:nvGrpSpPr>
            <p:grpSpPr>
              <a:xfrm>
                <a:off x="169560" y="4058635"/>
                <a:ext cx="72094" cy="185163"/>
                <a:chOff x="342667" y="4056311"/>
                <a:chExt cx="72094" cy="185163"/>
              </a:xfrm>
            </p:grpSpPr>
            <p:sp>
              <p:nvSpPr>
                <p:cNvPr id="1522" name="Google Shape;1522;p16"/>
                <p:cNvSpPr/>
                <p:nvPr/>
              </p:nvSpPr>
              <p:spPr>
                <a:xfrm rot="5400000">
                  <a:off x="342666" y="4056311"/>
                  <a:ext cx="72096" cy="72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83" extrusionOk="0">
                      <a:moveTo>
                        <a:pt x="90" y="183"/>
                      </a:moveTo>
                      <a:lnTo>
                        <a:pt x="90" y="183"/>
                      </a:lnTo>
                      <a:cubicBezTo>
                        <a:pt x="75" y="182"/>
                        <a:pt x="59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3" y="123"/>
                        <a:pt x="0" y="107"/>
                        <a:pt x="0" y="91"/>
                      </a:cubicBezTo>
                      <a:cubicBezTo>
                        <a:pt x="0" y="75"/>
                        <a:pt x="3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3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lnTo>
                        <a:pt x="90" y="183"/>
                      </a:lnTo>
                      <a:moveTo>
                        <a:pt x="90" y="26"/>
                      </a:moveTo>
                      <a:lnTo>
                        <a:pt x="90" y="26"/>
                      </a:lnTo>
                      <a:cubicBezTo>
                        <a:pt x="79" y="27"/>
                        <a:pt x="68" y="30"/>
                        <a:pt x="59" y="35"/>
                      </a:cubicBezTo>
                      <a:cubicBezTo>
                        <a:pt x="48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29"/>
                        <a:pt x="103" y="26"/>
                        <a:pt x="92" y="26"/>
                      </a:cubicBezTo>
                      <a:cubicBezTo>
                        <a:pt x="91" y="26"/>
                        <a:pt x="91" y="26"/>
                        <a:pt x="9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3" name="Google Shape;1523;p16"/>
                <p:cNvSpPr/>
                <p:nvPr/>
              </p:nvSpPr>
              <p:spPr>
                <a:xfrm rot="5400000">
                  <a:off x="342863" y="4169576"/>
                  <a:ext cx="71702" cy="72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" h="183" extrusionOk="0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8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1"/>
                        <a:pt x="59" y="147"/>
                      </a:cubicBezTo>
                      <a:cubicBezTo>
                        <a:pt x="69" y="152"/>
                        <a:pt x="79" y="156"/>
                        <a:pt x="91" y="156"/>
                      </a:cubicBezTo>
                      <a:cubicBezTo>
                        <a:pt x="102" y="156"/>
                        <a:pt x="114" y="152"/>
                        <a:pt x="124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1"/>
                        <a:pt x="124" y="35"/>
                      </a:cubicBezTo>
                      <a:cubicBezTo>
                        <a:pt x="114" y="29"/>
                        <a:pt x="103" y="26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24" name="Google Shape;1524;p16"/>
              <p:cNvGrpSpPr/>
              <p:nvPr/>
            </p:nvGrpSpPr>
            <p:grpSpPr>
              <a:xfrm rot="5400000">
                <a:off x="-146401" y="3343271"/>
                <a:ext cx="704015" cy="39002"/>
                <a:chOff x="795849" y="289913"/>
                <a:chExt cx="704015" cy="39002"/>
              </a:xfrm>
            </p:grpSpPr>
            <p:sp>
              <p:nvSpPr>
                <p:cNvPr id="1525" name="Google Shape;1525;p16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3" h="26" extrusionOk="0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6" name="Google Shape;1526;p16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27" name="Google Shape;1527;p16"/>
              <p:cNvGrpSpPr/>
              <p:nvPr/>
            </p:nvGrpSpPr>
            <p:grpSpPr>
              <a:xfrm rot="-5400000">
                <a:off x="305391" y="3112802"/>
                <a:ext cx="39148" cy="245885"/>
                <a:chOff x="91453" y="1849877"/>
                <a:chExt cx="39148" cy="245885"/>
              </a:xfrm>
            </p:grpSpPr>
            <p:sp>
              <p:nvSpPr>
                <p:cNvPr id="1528" name="Google Shape;1528;p16"/>
                <p:cNvSpPr/>
                <p:nvPr/>
              </p:nvSpPr>
              <p:spPr>
                <a:xfrm>
                  <a:off x="105946" y="1849877"/>
                  <a:ext cx="10175" cy="23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751" extrusionOk="0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9" name="Google Shape;1529;p16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99" extrusionOk="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30" name="Google Shape;1530;p16"/>
              <p:cNvSpPr/>
              <p:nvPr/>
            </p:nvSpPr>
            <p:spPr>
              <a:xfrm>
                <a:off x="91307" y="3779532"/>
                <a:ext cx="228600" cy="228600"/>
              </a:xfrm>
              <a:prstGeom prst="mathMultiply">
                <a:avLst>
                  <a:gd name="adj1" fmla="val 2352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1531" name="Google Shape;1531;p16"/>
              <p:cNvGrpSpPr/>
              <p:nvPr/>
            </p:nvGrpSpPr>
            <p:grpSpPr>
              <a:xfrm>
                <a:off x="265260" y="3298764"/>
                <a:ext cx="182880" cy="128016"/>
                <a:chOff x="6057360" y="1314720"/>
                <a:chExt cx="182880" cy="128016"/>
              </a:xfrm>
            </p:grpSpPr>
            <p:sp>
              <p:nvSpPr>
                <p:cNvPr id="1532" name="Google Shape;1532;p16"/>
                <p:cNvSpPr/>
                <p:nvPr/>
              </p:nvSpPr>
              <p:spPr>
                <a:xfrm>
                  <a:off x="6057360" y="1314720"/>
                  <a:ext cx="182880" cy="25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" h="53" extrusionOk="0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3" name="Google Shape;1533;p16"/>
                <p:cNvSpPr/>
                <p:nvPr/>
              </p:nvSpPr>
              <p:spPr>
                <a:xfrm>
                  <a:off x="6057360" y="1366308"/>
                  <a:ext cx="182880" cy="25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" h="53" extrusionOk="0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4" name="Google Shape;1534;p16"/>
                <p:cNvSpPr/>
                <p:nvPr/>
              </p:nvSpPr>
              <p:spPr>
                <a:xfrm>
                  <a:off x="6057360" y="1417419"/>
                  <a:ext cx="144995" cy="25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53" extrusionOk="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35" name="Google Shape;1535;p16"/>
              <p:cNvGrpSpPr/>
              <p:nvPr/>
            </p:nvGrpSpPr>
            <p:grpSpPr>
              <a:xfrm>
                <a:off x="91298" y="4310380"/>
                <a:ext cx="284396" cy="348996"/>
                <a:chOff x="162348" y="4328922"/>
                <a:chExt cx="284396" cy="348996"/>
              </a:xfrm>
            </p:grpSpPr>
            <p:sp>
              <p:nvSpPr>
                <p:cNvPr id="1536" name="Google Shape;1536;p16"/>
                <p:cNvSpPr/>
                <p:nvPr/>
              </p:nvSpPr>
              <p:spPr>
                <a:xfrm>
                  <a:off x="162348" y="4342638"/>
                  <a:ext cx="271434" cy="335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" h="880" extrusionOk="0">
                      <a:moveTo>
                        <a:pt x="13" y="880"/>
                      </a:moveTo>
                      <a:lnTo>
                        <a:pt x="13" y="880"/>
                      </a:lnTo>
                      <a:cubicBezTo>
                        <a:pt x="11" y="880"/>
                        <a:pt x="8" y="879"/>
                        <a:pt x="6" y="878"/>
                      </a:cubicBezTo>
                      <a:cubicBezTo>
                        <a:pt x="4" y="877"/>
                        <a:pt x="3" y="875"/>
                        <a:pt x="2" y="873"/>
                      </a:cubicBezTo>
                      <a:cubicBezTo>
                        <a:pt x="0" y="871"/>
                        <a:pt x="0" y="869"/>
                        <a:pt x="0" y="867"/>
                      </a:cubicBezTo>
                      <a:lnTo>
                        <a:pt x="0" y="0"/>
                      </a:lnTo>
                      <a:lnTo>
                        <a:pt x="699" y="0"/>
                      </a:lnTo>
                      <a:lnTo>
                        <a:pt x="699" y="0"/>
                      </a:lnTo>
                      <a:cubicBezTo>
                        <a:pt x="701" y="0"/>
                        <a:pt x="703" y="1"/>
                        <a:pt x="705" y="2"/>
                      </a:cubicBezTo>
                      <a:cubicBezTo>
                        <a:pt x="707" y="3"/>
                        <a:pt x="709" y="5"/>
                        <a:pt x="710" y="7"/>
                      </a:cubicBezTo>
                      <a:cubicBezTo>
                        <a:pt x="711" y="9"/>
                        <a:pt x="712" y="11"/>
                        <a:pt x="712" y="13"/>
                      </a:cubicBezTo>
                      <a:lnTo>
                        <a:pt x="712" y="13"/>
                      </a:lnTo>
                      <a:lnTo>
                        <a:pt x="712" y="13"/>
                      </a:lnTo>
                      <a:cubicBezTo>
                        <a:pt x="712" y="16"/>
                        <a:pt x="711" y="18"/>
                        <a:pt x="710" y="20"/>
                      </a:cubicBezTo>
                      <a:cubicBezTo>
                        <a:pt x="709" y="22"/>
                        <a:pt x="707" y="24"/>
                        <a:pt x="705" y="25"/>
                      </a:cubicBezTo>
                      <a:cubicBezTo>
                        <a:pt x="703" y="26"/>
                        <a:pt x="701" y="27"/>
                        <a:pt x="699" y="27"/>
                      </a:cubicBezTo>
                      <a:lnTo>
                        <a:pt x="26" y="27"/>
                      </a:lnTo>
                      <a:lnTo>
                        <a:pt x="26" y="867"/>
                      </a:lnTo>
                      <a:lnTo>
                        <a:pt x="26" y="867"/>
                      </a:lnTo>
                      <a:cubicBezTo>
                        <a:pt x="26" y="869"/>
                        <a:pt x="26" y="871"/>
                        <a:pt x="25" y="873"/>
                      </a:cubicBezTo>
                      <a:cubicBezTo>
                        <a:pt x="23" y="875"/>
                        <a:pt x="22" y="877"/>
                        <a:pt x="20" y="878"/>
                      </a:cubicBezTo>
                      <a:cubicBezTo>
                        <a:pt x="18" y="879"/>
                        <a:pt x="15" y="880"/>
                        <a:pt x="13" y="88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7" name="Google Shape;1537;p16"/>
                <p:cNvSpPr/>
                <p:nvPr/>
              </p:nvSpPr>
              <p:spPr>
                <a:xfrm>
                  <a:off x="408621" y="4328922"/>
                  <a:ext cx="38123" cy="37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99" extrusionOk="0">
                      <a:moveTo>
                        <a:pt x="100" y="49"/>
                      </a:moveTo>
                      <a:cubicBezTo>
                        <a:pt x="100" y="58"/>
                        <a:pt x="97" y="67"/>
                        <a:pt x="93" y="74"/>
                      </a:cubicBezTo>
                      <a:cubicBezTo>
                        <a:pt x="88" y="82"/>
                        <a:pt x="83" y="88"/>
                        <a:pt x="75" y="92"/>
                      </a:cubicBezTo>
                      <a:cubicBezTo>
                        <a:pt x="67" y="97"/>
                        <a:pt x="59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3" y="67"/>
                        <a:pt x="0" y="58"/>
                        <a:pt x="0" y="49"/>
                      </a:cubicBezTo>
                      <a:cubicBezTo>
                        <a:pt x="0" y="41"/>
                        <a:pt x="3" y="32"/>
                        <a:pt x="7" y="25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9" y="0"/>
                        <a:pt x="67" y="2"/>
                        <a:pt x="75" y="6"/>
                      </a:cubicBezTo>
                      <a:cubicBezTo>
                        <a:pt x="83" y="11"/>
                        <a:pt x="89" y="17"/>
                        <a:pt x="93" y="25"/>
                      </a:cubicBezTo>
                      <a:cubicBezTo>
                        <a:pt x="98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38" name="Google Shape;1538;p16"/>
              <p:cNvGrpSpPr/>
              <p:nvPr/>
            </p:nvGrpSpPr>
            <p:grpSpPr>
              <a:xfrm>
                <a:off x="437845" y="4094324"/>
                <a:ext cx="433837" cy="775716"/>
                <a:chOff x="480673" y="4096512"/>
                <a:chExt cx="433837" cy="775716"/>
              </a:xfrm>
            </p:grpSpPr>
            <p:sp>
              <p:nvSpPr>
                <p:cNvPr id="1539" name="Google Shape;1539;p16"/>
                <p:cNvSpPr/>
                <p:nvPr/>
              </p:nvSpPr>
              <p:spPr>
                <a:xfrm>
                  <a:off x="480673" y="4096512"/>
                  <a:ext cx="420875" cy="761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" h="1999" extrusionOk="0">
                      <a:moveTo>
                        <a:pt x="1091" y="1999"/>
                      </a:moveTo>
                      <a:lnTo>
                        <a:pt x="0" y="1999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4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8" y="1"/>
                        <a:pt x="20" y="2"/>
                      </a:cubicBezTo>
                      <a:cubicBezTo>
                        <a:pt x="22" y="4"/>
                        <a:pt x="22" y="4"/>
                        <a:pt x="24" y="6"/>
                      </a:cubicBezTo>
                      <a:cubicBezTo>
                        <a:pt x="25" y="8"/>
                        <a:pt x="26" y="11"/>
                        <a:pt x="26" y="13"/>
                      </a:cubicBezTo>
                      <a:lnTo>
                        <a:pt x="26" y="13"/>
                      </a:lnTo>
                      <a:lnTo>
                        <a:pt x="26" y="1972"/>
                      </a:lnTo>
                      <a:lnTo>
                        <a:pt x="1091" y="1972"/>
                      </a:lnTo>
                      <a:lnTo>
                        <a:pt x="1091" y="1972"/>
                      </a:lnTo>
                      <a:cubicBezTo>
                        <a:pt x="1093" y="1972"/>
                        <a:pt x="1095" y="1973"/>
                        <a:pt x="1097" y="1974"/>
                      </a:cubicBezTo>
                      <a:cubicBezTo>
                        <a:pt x="1099" y="1975"/>
                        <a:pt x="1101" y="1977"/>
                        <a:pt x="1102" y="1979"/>
                      </a:cubicBezTo>
                      <a:cubicBezTo>
                        <a:pt x="1103" y="1981"/>
                        <a:pt x="1104" y="1984"/>
                        <a:pt x="1104" y="1986"/>
                      </a:cubicBezTo>
                      <a:cubicBezTo>
                        <a:pt x="1104" y="1989"/>
                        <a:pt x="1103" y="1990"/>
                        <a:pt x="1102" y="1992"/>
                      </a:cubicBezTo>
                      <a:cubicBezTo>
                        <a:pt x="1101" y="1994"/>
                        <a:pt x="1099" y="1996"/>
                        <a:pt x="1097" y="1997"/>
                      </a:cubicBezTo>
                      <a:cubicBezTo>
                        <a:pt x="1095" y="1998"/>
                        <a:pt x="1093" y="1999"/>
                        <a:pt x="1091" y="19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0" name="Google Shape;1540;p16"/>
                <p:cNvSpPr/>
                <p:nvPr/>
              </p:nvSpPr>
              <p:spPr>
                <a:xfrm>
                  <a:off x="876769" y="4834128"/>
                  <a:ext cx="37742" cy="3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100" extrusionOk="0">
                      <a:moveTo>
                        <a:pt x="99" y="50"/>
                      </a:moveTo>
                      <a:cubicBezTo>
                        <a:pt x="99" y="59"/>
                        <a:pt x="96" y="68"/>
                        <a:pt x="92" y="75"/>
                      </a:cubicBezTo>
                      <a:cubicBezTo>
                        <a:pt x="87" y="83"/>
                        <a:pt x="81" y="89"/>
                        <a:pt x="74" y="93"/>
                      </a:cubicBezTo>
                      <a:cubicBezTo>
                        <a:pt x="66" y="97"/>
                        <a:pt x="57" y="100"/>
                        <a:pt x="49" y="100"/>
                      </a:cubicBezTo>
                      <a:cubicBezTo>
                        <a:pt x="40" y="100"/>
                        <a:pt x="31" y="97"/>
                        <a:pt x="24" y="93"/>
                      </a:cubicBezTo>
                      <a:cubicBezTo>
                        <a:pt x="16" y="89"/>
                        <a:pt x="10" y="83"/>
                        <a:pt x="6" y="75"/>
                      </a:cubicBezTo>
                      <a:cubicBezTo>
                        <a:pt x="1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6" y="12"/>
                        <a:pt x="24" y="7"/>
                      </a:cubicBezTo>
                      <a:cubicBezTo>
                        <a:pt x="31" y="3"/>
                        <a:pt x="41" y="0"/>
                        <a:pt x="49" y="0"/>
                      </a:cubicBezTo>
                      <a:cubicBezTo>
                        <a:pt x="58" y="0"/>
                        <a:pt x="66" y="3"/>
                        <a:pt x="74" y="7"/>
                      </a:cubicBezTo>
                      <a:cubicBezTo>
                        <a:pt x="81" y="12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41" name="Google Shape;1541;p16"/>
              <p:cNvSpPr/>
              <p:nvPr/>
            </p:nvSpPr>
            <p:spPr>
              <a:xfrm>
                <a:off x="513391" y="4692982"/>
                <a:ext cx="82345" cy="82296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6" extrusionOk="0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89"/>
                    </a:moveTo>
                    <a:lnTo>
                      <a:pt x="189" y="189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16"/>
              <p:cNvSpPr/>
              <p:nvPr/>
            </p:nvSpPr>
            <p:spPr>
              <a:xfrm>
                <a:off x="642316" y="4692973"/>
                <a:ext cx="82345" cy="82296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6" extrusionOk="0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90"/>
                    </a:moveTo>
                    <a:lnTo>
                      <a:pt x="189" y="190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16"/>
              <p:cNvSpPr/>
              <p:nvPr/>
            </p:nvSpPr>
            <p:spPr>
              <a:xfrm>
                <a:off x="92365" y="4706996"/>
                <a:ext cx="340817" cy="342138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8" extrusionOk="0">
                    <a:moveTo>
                      <a:pt x="79" y="140"/>
                    </a:moveTo>
                    <a:lnTo>
                      <a:pt x="79" y="140"/>
                    </a:lnTo>
                    <a:cubicBezTo>
                      <a:pt x="67" y="154"/>
                      <a:pt x="57" y="169"/>
                      <a:pt x="48" y="185"/>
                    </a:cubicBezTo>
                    <a:cubicBezTo>
                      <a:pt x="17" y="239"/>
                      <a:pt x="0" y="301"/>
                      <a:pt x="0" y="364"/>
                    </a:cubicBezTo>
                    <a:cubicBezTo>
                      <a:pt x="0" y="427"/>
                      <a:pt x="16" y="489"/>
                      <a:pt x="48" y="543"/>
                    </a:cubicBezTo>
                    <a:cubicBezTo>
                      <a:pt x="79" y="598"/>
                      <a:pt x="124" y="643"/>
                      <a:pt x="179" y="674"/>
                    </a:cubicBezTo>
                    <a:cubicBezTo>
                      <a:pt x="233" y="706"/>
                      <a:pt x="295" y="722"/>
                      <a:pt x="358" y="722"/>
                    </a:cubicBezTo>
                    <a:cubicBezTo>
                      <a:pt x="420" y="722"/>
                      <a:pt x="483" y="706"/>
                      <a:pt x="538" y="674"/>
                    </a:cubicBezTo>
                    <a:cubicBezTo>
                      <a:pt x="545" y="670"/>
                      <a:pt x="551" y="666"/>
                      <a:pt x="558" y="661"/>
                    </a:cubicBezTo>
                    <a:lnTo>
                      <a:pt x="787" y="890"/>
                    </a:lnTo>
                    <a:lnTo>
                      <a:pt x="787" y="890"/>
                    </a:lnTo>
                    <a:cubicBezTo>
                      <a:pt x="789" y="892"/>
                      <a:pt x="790" y="893"/>
                      <a:pt x="792" y="894"/>
                    </a:cubicBezTo>
                    <a:cubicBezTo>
                      <a:pt x="796" y="897"/>
                      <a:pt x="800" y="898"/>
                      <a:pt x="805" y="898"/>
                    </a:cubicBezTo>
                    <a:cubicBezTo>
                      <a:pt x="809" y="898"/>
                      <a:pt x="813" y="897"/>
                      <a:pt x="817" y="894"/>
                    </a:cubicBezTo>
                    <a:cubicBezTo>
                      <a:pt x="819" y="893"/>
                      <a:pt x="821" y="892"/>
                      <a:pt x="822" y="890"/>
                    </a:cubicBezTo>
                    <a:lnTo>
                      <a:pt x="887" y="826"/>
                    </a:lnTo>
                    <a:lnTo>
                      <a:pt x="887" y="826"/>
                    </a:lnTo>
                    <a:cubicBezTo>
                      <a:pt x="888" y="825"/>
                      <a:pt x="890" y="823"/>
                      <a:pt x="891" y="821"/>
                    </a:cubicBezTo>
                    <a:cubicBezTo>
                      <a:pt x="893" y="817"/>
                      <a:pt x="894" y="814"/>
                      <a:pt x="894" y="809"/>
                    </a:cubicBezTo>
                    <a:cubicBezTo>
                      <a:pt x="894" y="805"/>
                      <a:pt x="893" y="800"/>
                      <a:pt x="891" y="796"/>
                    </a:cubicBezTo>
                    <a:cubicBezTo>
                      <a:pt x="890" y="794"/>
                      <a:pt x="888" y="793"/>
                      <a:pt x="887" y="791"/>
                    </a:cubicBezTo>
                    <a:lnTo>
                      <a:pt x="658" y="562"/>
                    </a:lnTo>
                    <a:lnTo>
                      <a:pt x="658" y="562"/>
                    </a:lnTo>
                    <a:cubicBezTo>
                      <a:pt x="663" y="554"/>
                      <a:pt x="668" y="546"/>
                      <a:pt x="673" y="538"/>
                    </a:cubicBezTo>
                    <a:cubicBezTo>
                      <a:pt x="704" y="483"/>
                      <a:pt x="721" y="422"/>
                      <a:pt x="721" y="359"/>
                    </a:cubicBezTo>
                    <a:cubicBezTo>
                      <a:pt x="721" y="296"/>
                      <a:pt x="704" y="235"/>
                      <a:pt x="673" y="180"/>
                    </a:cubicBezTo>
                    <a:cubicBezTo>
                      <a:pt x="641" y="126"/>
                      <a:pt x="596" y="80"/>
                      <a:pt x="542" y="48"/>
                    </a:cubicBezTo>
                    <a:cubicBezTo>
                      <a:pt x="487" y="17"/>
                      <a:pt x="425" y="0"/>
                      <a:pt x="363" y="0"/>
                    </a:cubicBezTo>
                    <a:cubicBezTo>
                      <a:pt x="300" y="0"/>
                      <a:pt x="238" y="17"/>
                      <a:pt x="183" y="48"/>
                    </a:cubicBezTo>
                    <a:cubicBezTo>
                      <a:pt x="143" y="72"/>
                      <a:pt x="107" y="103"/>
                      <a:pt x="79" y="140"/>
                    </a:cubicBezTo>
                    <a:moveTo>
                      <a:pt x="513" y="517"/>
                    </a:moveTo>
                    <a:lnTo>
                      <a:pt x="513" y="517"/>
                    </a:lnTo>
                    <a:cubicBezTo>
                      <a:pt x="500" y="530"/>
                      <a:pt x="485" y="542"/>
                      <a:pt x="468" y="552"/>
                    </a:cubicBezTo>
                    <a:cubicBezTo>
                      <a:pt x="435" y="571"/>
                      <a:pt x="397" y="581"/>
                      <a:pt x="359" y="581"/>
                    </a:cubicBezTo>
                    <a:cubicBezTo>
                      <a:pt x="320" y="581"/>
                      <a:pt x="284" y="572"/>
                      <a:pt x="251" y="552"/>
                    </a:cubicBezTo>
                    <a:cubicBezTo>
                      <a:pt x="217" y="533"/>
                      <a:pt x="190" y="505"/>
                      <a:pt x="171" y="472"/>
                    </a:cubicBezTo>
                    <a:cubicBezTo>
                      <a:pt x="152" y="439"/>
                      <a:pt x="142" y="401"/>
                      <a:pt x="142" y="363"/>
                    </a:cubicBezTo>
                    <a:cubicBezTo>
                      <a:pt x="142" y="325"/>
                      <a:pt x="152" y="287"/>
                      <a:pt x="171" y="254"/>
                    </a:cubicBezTo>
                    <a:cubicBezTo>
                      <a:pt x="190" y="221"/>
                      <a:pt x="217" y="193"/>
                      <a:pt x="251" y="174"/>
                    </a:cubicBezTo>
                    <a:cubicBezTo>
                      <a:pt x="284" y="155"/>
                      <a:pt x="320" y="145"/>
                      <a:pt x="359" y="145"/>
                    </a:cubicBezTo>
                    <a:cubicBezTo>
                      <a:pt x="397" y="145"/>
                      <a:pt x="435" y="155"/>
                      <a:pt x="468" y="174"/>
                    </a:cubicBezTo>
                    <a:cubicBezTo>
                      <a:pt x="485" y="184"/>
                      <a:pt x="500" y="196"/>
                      <a:pt x="513" y="209"/>
                    </a:cubicBezTo>
                    <a:lnTo>
                      <a:pt x="513" y="209"/>
                    </a:lnTo>
                    <a:cubicBezTo>
                      <a:pt x="527" y="222"/>
                      <a:pt x="538" y="238"/>
                      <a:pt x="548" y="254"/>
                    </a:cubicBezTo>
                    <a:cubicBezTo>
                      <a:pt x="567" y="287"/>
                      <a:pt x="577" y="325"/>
                      <a:pt x="577" y="363"/>
                    </a:cubicBezTo>
                    <a:cubicBezTo>
                      <a:pt x="577" y="401"/>
                      <a:pt x="567" y="439"/>
                      <a:pt x="548" y="472"/>
                    </a:cubicBezTo>
                    <a:cubicBezTo>
                      <a:pt x="538" y="489"/>
                      <a:pt x="527" y="504"/>
                      <a:pt x="513" y="5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44" name="Google Shape;1544;p16"/>
              <p:cNvGrpSpPr/>
              <p:nvPr/>
            </p:nvGrpSpPr>
            <p:grpSpPr>
              <a:xfrm>
                <a:off x="513621" y="4846037"/>
                <a:ext cx="192139" cy="203454"/>
                <a:chOff x="512696" y="4848225"/>
                <a:chExt cx="192139" cy="203454"/>
              </a:xfrm>
            </p:grpSpPr>
            <p:sp>
              <p:nvSpPr>
                <p:cNvPr id="1545" name="Google Shape;1545;p16"/>
                <p:cNvSpPr/>
                <p:nvPr/>
              </p:nvSpPr>
              <p:spPr>
                <a:xfrm>
                  <a:off x="525658" y="4848225"/>
                  <a:ext cx="179177" cy="189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" h="497" extrusionOk="0">
                      <a:moveTo>
                        <a:pt x="470" y="497"/>
                      </a:moveTo>
                      <a:lnTo>
                        <a:pt x="13" y="497"/>
                      </a:lnTo>
                      <a:lnTo>
                        <a:pt x="13" y="497"/>
                      </a:lnTo>
                      <a:cubicBezTo>
                        <a:pt x="11" y="497"/>
                        <a:pt x="8" y="498"/>
                        <a:pt x="6" y="496"/>
                      </a:cubicBezTo>
                      <a:cubicBezTo>
                        <a:pt x="4" y="495"/>
                        <a:pt x="3" y="493"/>
                        <a:pt x="2" y="491"/>
                      </a:cubicBezTo>
                      <a:cubicBezTo>
                        <a:pt x="0" y="489"/>
                        <a:pt x="0" y="486"/>
                        <a:pt x="0" y="484"/>
                      </a:cubicBezTo>
                      <a:lnTo>
                        <a:pt x="0" y="484"/>
                      </a:lnTo>
                      <a:cubicBezTo>
                        <a:pt x="0" y="482"/>
                        <a:pt x="0" y="479"/>
                        <a:pt x="2" y="477"/>
                      </a:cubicBezTo>
                      <a:cubicBezTo>
                        <a:pt x="3" y="475"/>
                        <a:pt x="4" y="475"/>
                        <a:pt x="6" y="473"/>
                      </a:cubicBezTo>
                      <a:cubicBezTo>
                        <a:pt x="8" y="472"/>
                        <a:pt x="11" y="471"/>
                        <a:pt x="13" y="471"/>
                      </a:cubicBezTo>
                      <a:lnTo>
                        <a:pt x="444" y="471"/>
                      </a:lnTo>
                      <a:lnTo>
                        <a:pt x="444" y="13"/>
                      </a:lnTo>
                      <a:lnTo>
                        <a:pt x="444" y="13"/>
                      </a:lnTo>
                      <a:cubicBezTo>
                        <a:pt x="444" y="11"/>
                        <a:pt x="445" y="8"/>
                        <a:pt x="446" y="6"/>
                      </a:cubicBezTo>
                      <a:cubicBezTo>
                        <a:pt x="447" y="4"/>
                        <a:pt x="449" y="3"/>
                        <a:pt x="451" y="1"/>
                      </a:cubicBezTo>
                      <a:cubicBezTo>
                        <a:pt x="453" y="0"/>
                        <a:pt x="455" y="0"/>
                        <a:pt x="457" y="0"/>
                      </a:cubicBezTo>
                      <a:lnTo>
                        <a:pt x="457" y="0"/>
                      </a:lnTo>
                      <a:cubicBezTo>
                        <a:pt x="460" y="0"/>
                        <a:pt x="462" y="0"/>
                        <a:pt x="464" y="1"/>
                      </a:cubicBezTo>
                      <a:cubicBezTo>
                        <a:pt x="466" y="3"/>
                        <a:pt x="468" y="4"/>
                        <a:pt x="469" y="6"/>
                      </a:cubicBezTo>
                      <a:cubicBezTo>
                        <a:pt x="470" y="8"/>
                        <a:pt x="470" y="11"/>
                        <a:pt x="470" y="13"/>
                      </a:cubicBezTo>
                      <a:lnTo>
                        <a:pt x="470" y="13"/>
                      </a:lnTo>
                      <a:lnTo>
                        <a:pt x="470" y="49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6" name="Google Shape;1546;p16"/>
                <p:cNvSpPr/>
                <p:nvPr/>
              </p:nvSpPr>
              <p:spPr>
                <a:xfrm>
                  <a:off x="512696" y="5013960"/>
                  <a:ext cx="37742" cy="37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2" y="88"/>
                        <a:pt x="75" y="92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2" y="67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7" y="2"/>
                        <a:pt x="75" y="6"/>
                      </a:cubicBezTo>
                      <a:cubicBezTo>
                        <a:pt x="82" y="11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547" name="Google Shape;1547;p16"/>
            <p:cNvGrpSpPr/>
            <p:nvPr/>
          </p:nvGrpSpPr>
          <p:grpSpPr>
            <a:xfrm>
              <a:off x="8313977" y="91635"/>
              <a:ext cx="739500" cy="3885665"/>
              <a:chOff x="8313977" y="91635"/>
              <a:chExt cx="739500" cy="3885665"/>
            </a:xfrm>
          </p:grpSpPr>
          <p:grpSp>
            <p:nvGrpSpPr>
              <p:cNvPr id="1548" name="Google Shape;1548;p16"/>
              <p:cNvGrpSpPr/>
              <p:nvPr/>
            </p:nvGrpSpPr>
            <p:grpSpPr>
              <a:xfrm>
                <a:off x="8707030" y="1408618"/>
                <a:ext cx="256034" cy="375000"/>
                <a:chOff x="8286045" y="636835"/>
                <a:chExt cx="346320" cy="505800"/>
              </a:xfrm>
            </p:grpSpPr>
            <p:sp>
              <p:nvSpPr>
                <p:cNvPr id="1549" name="Google Shape;1549;p16"/>
                <p:cNvSpPr/>
                <p:nvPr/>
              </p:nvSpPr>
              <p:spPr>
                <a:xfrm>
                  <a:off x="8459205" y="658435"/>
                  <a:ext cx="142560" cy="46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1285" extrusionOk="0">
                      <a:moveTo>
                        <a:pt x="396" y="1285"/>
                      </a:moveTo>
                      <a:lnTo>
                        <a:pt x="0" y="1285"/>
                      </a:lnTo>
                      <a:lnTo>
                        <a:pt x="0" y="1259"/>
                      </a:lnTo>
                      <a:lnTo>
                        <a:pt x="369" y="1259"/>
                      </a:lnTo>
                      <a:lnTo>
                        <a:pt x="369" y="957"/>
                      </a:lnTo>
                      <a:lnTo>
                        <a:pt x="369" y="957"/>
                      </a:lnTo>
                      <a:lnTo>
                        <a:pt x="369" y="956"/>
                      </a:lnTo>
                      <a:cubicBezTo>
                        <a:pt x="369" y="941"/>
                        <a:pt x="366" y="925"/>
                        <a:pt x="358" y="912"/>
                      </a:cubicBezTo>
                      <a:cubicBezTo>
                        <a:pt x="352" y="900"/>
                        <a:pt x="342" y="892"/>
                        <a:pt x="332" y="884"/>
                      </a:cubicBezTo>
                      <a:cubicBezTo>
                        <a:pt x="282" y="851"/>
                        <a:pt x="165" y="761"/>
                        <a:pt x="165" y="643"/>
                      </a:cubicBezTo>
                      <a:cubicBezTo>
                        <a:pt x="165" y="524"/>
                        <a:pt x="282" y="434"/>
                        <a:pt x="332" y="401"/>
                      </a:cubicBezTo>
                      <a:lnTo>
                        <a:pt x="332" y="401"/>
                      </a:lnTo>
                      <a:cubicBezTo>
                        <a:pt x="342" y="394"/>
                        <a:pt x="352" y="384"/>
                        <a:pt x="358" y="373"/>
                      </a:cubicBezTo>
                      <a:cubicBezTo>
                        <a:pt x="366" y="360"/>
                        <a:pt x="369" y="345"/>
                        <a:pt x="369" y="329"/>
                      </a:cubicBezTo>
                      <a:lnTo>
                        <a:pt x="369" y="328"/>
                      </a:lnTo>
                      <a:lnTo>
                        <a:pt x="369" y="26"/>
                      </a:lnTo>
                      <a:lnTo>
                        <a:pt x="0" y="26"/>
                      </a:lnTo>
                      <a:lnTo>
                        <a:pt x="0" y="0"/>
                      </a:lnTo>
                      <a:lnTo>
                        <a:pt x="396" y="0"/>
                      </a:lnTo>
                      <a:lnTo>
                        <a:pt x="396" y="328"/>
                      </a:lnTo>
                      <a:lnTo>
                        <a:pt x="396" y="328"/>
                      </a:lnTo>
                      <a:cubicBezTo>
                        <a:pt x="396" y="329"/>
                        <a:pt x="396" y="329"/>
                        <a:pt x="396" y="329"/>
                      </a:cubicBezTo>
                      <a:cubicBezTo>
                        <a:pt x="396" y="349"/>
                        <a:pt x="390" y="369"/>
                        <a:pt x="380" y="386"/>
                      </a:cubicBezTo>
                      <a:cubicBezTo>
                        <a:pt x="372" y="401"/>
                        <a:pt x="360" y="413"/>
                        <a:pt x="346" y="423"/>
                      </a:cubicBezTo>
                      <a:cubicBezTo>
                        <a:pt x="300" y="454"/>
                        <a:pt x="192" y="537"/>
                        <a:pt x="192" y="643"/>
                      </a:cubicBezTo>
                      <a:cubicBezTo>
                        <a:pt x="192" y="748"/>
                        <a:pt x="300" y="831"/>
                        <a:pt x="346" y="862"/>
                      </a:cubicBezTo>
                      <a:lnTo>
                        <a:pt x="346" y="862"/>
                      </a:lnTo>
                      <a:cubicBezTo>
                        <a:pt x="360" y="872"/>
                        <a:pt x="372" y="884"/>
                        <a:pt x="380" y="899"/>
                      </a:cubicBezTo>
                      <a:cubicBezTo>
                        <a:pt x="390" y="916"/>
                        <a:pt x="396" y="936"/>
                        <a:pt x="396" y="956"/>
                      </a:cubicBezTo>
                      <a:lnTo>
                        <a:pt x="396" y="957"/>
                      </a:lnTo>
                      <a:lnTo>
                        <a:pt x="396" y="128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0" name="Google Shape;1550;p16"/>
                <p:cNvSpPr/>
                <p:nvPr/>
              </p:nvSpPr>
              <p:spPr>
                <a:xfrm>
                  <a:off x="8347245" y="760675"/>
                  <a:ext cx="224280" cy="33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940" extrusionOk="0">
                      <a:moveTo>
                        <a:pt x="561" y="589"/>
                      </a:moveTo>
                      <a:cubicBezTo>
                        <a:pt x="508" y="536"/>
                        <a:pt x="434" y="454"/>
                        <a:pt x="434" y="359"/>
                      </a:cubicBezTo>
                      <a:cubicBezTo>
                        <a:pt x="434" y="264"/>
                        <a:pt x="491" y="180"/>
                        <a:pt x="545" y="128"/>
                      </a:cubicBezTo>
                      <a:lnTo>
                        <a:pt x="545" y="128"/>
                      </a:lnTo>
                      <a:cubicBezTo>
                        <a:pt x="550" y="122"/>
                        <a:pt x="555" y="116"/>
                        <a:pt x="559" y="109"/>
                      </a:cubicBezTo>
                      <a:cubicBezTo>
                        <a:pt x="569" y="91"/>
                        <a:pt x="575" y="70"/>
                        <a:pt x="575" y="49"/>
                      </a:cubicBezTo>
                      <a:cubicBezTo>
                        <a:pt x="575" y="47"/>
                        <a:pt x="575" y="46"/>
                        <a:pt x="575" y="44"/>
                      </a:cubicBezTo>
                      <a:lnTo>
                        <a:pt x="575" y="0"/>
                      </a:lnTo>
                      <a:lnTo>
                        <a:pt x="48" y="0"/>
                      </a:lnTo>
                      <a:lnTo>
                        <a:pt x="48" y="44"/>
                      </a:lnTo>
                      <a:lnTo>
                        <a:pt x="48" y="44"/>
                      </a:lnTo>
                      <a:cubicBezTo>
                        <a:pt x="48" y="46"/>
                        <a:pt x="48" y="47"/>
                        <a:pt x="48" y="49"/>
                      </a:cubicBezTo>
                      <a:cubicBezTo>
                        <a:pt x="48" y="70"/>
                        <a:pt x="53" y="90"/>
                        <a:pt x="64" y="109"/>
                      </a:cubicBezTo>
                      <a:cubicBezTo>
                        <a:pt x="68" y="115"/>
                        <a:pt x="73" y="122"/>
                        <a:pt x="78" y="128"/>
                      </a:cubicBezTo>
                      <a:cubicBezTo>
                        <a:pt x="131" y="181"/>
                        <a:pt x="188" y="263"/>
                        <a:pt x="188" y="358"/>
                      </a:cubicBezTo>
                      <a:cubicBezTo>
                        <a:pt x="188" y="452"/>
                        <a:pt x="100" y="537"/>
                        <a:pt x="46" y="589"/>
                      </a:cubicBezTo>
                      <a:lnTo>
                        <a:pt x="46" y="589"/>
                      </a:lnTo>
                      <a:cubicBezTo>
                        <a:pt x="34" y="599"/>
                        <a:pt x="25" y="611"/>
                        <a:pt x="17" y="624"/>
                      </a:cubicBezTo>
                      <a:cubicBezTo>
                        <a:pt x="8" y="639"/>
                        <a:pt x="2" y="656"/>
                        <a:pt x="0" y="673"/>
                      </a:cubicBezTo>
                      <a:lnTo>
                        <a:pt x="0" y="940"/>
                      </a:lnTo>
                      <a:lnTo>
                        <a:pt x="623" y="940"/>
                      </a:lnTo>
                      <a:lnTo>
                        <a:pt x="623" y="673"/>
                      </a:lnTo>
                      <a:cubicBezTo>
                        <a:pt x="623" y="640"/>
                        <a:pt x="580" y="608"/>
                        <a:pt x="561" y="5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1" name="Google Shape;1551;p16"/>
                <p:cNvSpPr/>
                <p:nvPr/>
              </p:nvSpPr>
              <p:spPr>
                <a:xfrm>
                  <a:off x="8317005" y="658435"/>
                  <a:ext cx="142200" cy="46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1285" extrusionOk="0">
                      <a:moveTo>
                        <a:pt x="395" y="1285"/>
                      </a:moveTo>
                      <a:lnTo>
                        <a:pt x="0" y="1285"/>
                      </a:lnTo>
                      <a:lnTo>
                        <a:pt x="0" y="957"/>
                      </a:lnTo>
                      <a:lnTo>
                        <a:pt x="0" y="957"/>
                      </a:lnTo>
                      <a:lnTo>
                        <a:pt x="0" y="956"/>
                      </a:lnTo>
                      <a:cubicBezTo>
                        <a:pt x="0" y="936"/>
                        <a:pt x="5" y="916"/>
                        <a:pt x="15" y="899"/>
                      </a:cubicBezTo>
                      <a:cubicBezTo>
                        <a:pt x="24" y="884"/>
                        <a:pt x="35" y="872"/>
                        <a:pt x="49" y="862"/>
                      </a:cubicBezTo>
                      <a:cubicBezTo>
                        <a:pt x="96" y="831"/>
                        <a:pt x="204" y="748"/>
                        <a:pt x="204" y="643"/>
                      </a:cubicBezTo>
                      <a:cubicBezTo>
                        <a:pt x="204" y="537"/>
                        <a:pt x="96" y="454"/>
                        <a:pt x="49" y="423"/>
                      </a:cubicBezTo>
                      <a:lnTo>
                        <a:pt x="49" y="423"/>
                      </a:lnTo>
                      <a:cubicBezTo>
                        <a:pt x="35" y="413"/>
                        <a:pt x="24" y="401"/>
                        <a:pt x="15" y="386"/>
                      </a:cubicBezTo>
                      <a:cubicBezTo>
                        <a:pt x="5" y="369"/>
                        <a:pt x="0" y="349"/>
                        <a:pt x="0" y="329"/>
                      </a:cubicBezTo>
                      <a:lnTo>
                        <a:pt x="0" y="328"/>
                      </a:lnTo>
                      <a:lnTo>
                        <a:pt x="0" y="0"/>
                      </a:lnTo>
                      <a:lnTo>
                        <a:pt x="395" y="0"/>
                      </a:lnTo>
                      <a:lnTo>
                        <a:pt x="395" y="26"/>
                      </a:lnTo>
                      <a:lnTo>
                        <a:pt x="26" y="26"/>
                      </a:lnTo>
                      <a:lnTo>
                        <a:pt x="26" y="328"/>
                      </a:lnTo>
                      <a:lnTo>
                        <a:pt x="26" y="328"/>
                      </a:lnTo>
                      <a:cubicBezTo>
                        <a:pt x="26" y="329"/>
                        <a:pt x="26" y="329"/>
                        <a:pt x="26" y="329"/>
                      </a:cubicBezTo>
                      <a:cubicBezTo>
                        <a:pt x="26" y="345"/>
                        <a:pt x="30" y="360"/>
                        <a:pt x="38" y="373"/>
                      </a:cubicBezTo>
                      <a:cubicBezTo>
                        <a:pt x="44" y="384"/>
                        <a:pt x="53" y="394"/>
                        <a:pt x="64" y="401"/>
                      </a:cubicBezTo>
                      <a:cubicBezTo>
                        <a:pt x="114" y="434"/>
                        <a:pt x="230" y="525"/>
                        <a:pt x="230" y="643"/>
                      </a:cubicBezTo>
                      <a:cubicBezTo>
                        <a:pt x="230" y="761"/>
                        <a:pt x="114" y="851"/>
                        <a:pt x="64" y="884"/>
                      </a:cubicBezTo>
                      <a:lnTo>
                        <a:pt x="64" y="884"/>
                      </a:lnTo>
                      <a:cubicBezTo>
                        <a:pt x="53" y="892"/>
                        <a:pt x="44" y="901"/>
                        <a:pt x="38" y="912"/>
                      </a:cubicBezTo>
                      <a:cubicBezTo>
                        <a:pt x="30" y="926"/>
                        <a:pt x="26" y="941"/>
                        <a:pt x="26" y="956"/>
                      </a:cubicBezTo>
                      <a:lnTo>
                        <a:pt x="26" y="957"/>
                      </a:lnTo>
                      <a:lnTo>
                        <a:pt x="26" y="1259"/>
                      </a:lnTo>
                      <a:lnTo>
                        <a:pt x="395" y="1259"/>
                      </a:lnTo>
                      <a:lnTo>
                        <a:pt x="395" y="128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2" name="Google Shape;1552;p16"/>
                <p:cNvSpPr/>
                <p:nvPr/>
              </p:nvSpPr>
              <p:spPr>
                <a:xfrm>
                  <a:off x="8286045" y="636835"/>
                  <a:ext cx="346320" cy="34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97" extrusionOk="0">
                      <a:moveTo>
                        <a:pt x="0" y="0"/>
                      </a:moveTo>
                      <a:lnTo>
                        <a:pt x="962" y="0"/>
                      </a:lnTo>
                      <a:lnTo>
                        <a:pt x="962" y="97"/>
                      </a:lnTo>
                      <a:lnTo>
                        <a:pt x="0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3" name="Google Shape;1553;p16"/>
                <p:cNvSpPr/>
                <p:nvPr/>
              </p:nvSpPr>
              <p:spPr>
                <a:xfrm>
                  <a:off x="8286045" y="1107715"/>
                  <a:ext cx="346320" cy="34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97" extrusionOk="0">
                      <a:moveTo>
                        <a:pt x="0" y="0"/>
                      </a:moveTo>
                      <a:lnTo>
                        <a:pt x="962" y="0"/>
                      </a:lnTo>
                      <a:lnTo>
                        <a:pt x="962" y="97"/>
                      </a:lnTo>
                      <a:lnTo>
                        <a:pt x="0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54" name="Google Shape;1554;p16"/>
              <p:cNvGrpSpPr/>
              <p:nvPr/>
            </p:nvGrpSpPr>
            <p:grpSpPr>
              <a:xfrm>
                <a:off x="8792071" y="2033956"/>
                <a:ext cx="77760" cy="77760"/>
                <a:chOff x="8659721" y="2156563"/>
                <a:chExt cx="77760" cy="77760"/>
              </a:xfrm>
            </p:grpSpPr>
            <p:sp>
              <p:nvSpPr>
                <p:cNvPr id="1555" name="Google Shape;1555;p16"/>
                <p:cNvSpPr/>
                <p:nvPr/>
              </p:nvSpPr>
              <p:spPr>
                <a:xfrm>
                  <a:off x="8659721" y="2156563"/>
                  <a:ext cx="77760" cy="7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216" extrusionOk="0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6" y="189"/>
                      </a:moveTo>
                      <a:lnTo>
                        <a:pt x="189" y="189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32750" rIns="90000" bIns="327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6" name="Google Shape;1556;p16"/>
                <p:cNvSpPr/>
                <p:nvPr/>
              </p:nvSpPr>
              <p:spPr>
                <a:xfrm>
                  <a:off x="8661161" y="2157643"/>
                  <a:ext cx="74880" cy="75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" h="209" extrusionOk="0">
                      <a:moveTo>
                        <a:pt x="0" y="190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9"/>
                      </a:lnTo>
                      <a:lnTo>
                        <a:pt x="0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30225" rIns="90000" bIns="302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57" name="Google Shape;1557;p16"/>
              <p:cNvSpPr/>
              <p:nvPr/>
            </p:nvSpPr>
            <p:spPr>
              <a:xfrm>
                <a:off x="8905111" y="2033956"/>
                <a:ext cx="77760" cy="7776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6" extrusionOk="0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89"/>
                    </a:moveTo>
                    <a:lnTo>
                      <a:pt x="189" y="189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58" name="Google Shape;1558;p16"/>
              <p:cNvGrpSpPr/>
              <p:nvPr/>
            </p:nvGrpSpPr>
            <p:grpSpPr>
              <a:xfrm>
                <a:off x="8816244" y="928881"/>
                <a:ext cx="37595" cy="408342"/>
                <a:chOff x="8828205" y="895675"/>
                <a:chExt cx="36000" cy="391320"/>
              </a:xfrm>
            </p:grpSpPr>
            <p:sp>
              <p:nvSpPr>
                <p:cNvPr id="1559" name="Google Shape;1559;p16"/>
                <p:cNvSpPr/>
                <p:nvPr/>
              </p:nvSpPr>
              <p:spPr>
                <a:xfrm>
                  <a:off x="8841525" y="895675"/>
                  <a:ext cx="9360" cy="379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053" extrusionOk="0">
                      <a:moveTo>
                        <a:pt x="13" y="1053"/>
                      </a:moveTo>
                      <a:lnTo>
                        <a:pt x="13" y="1053"/>
                      </a:lnTo>
                      <a:cubicBezTo>
                        <a:pt x="10" y="1053"/>
                        <a:pt x="8" y="1052"/>
                        <a:pt x="6" y="1051"/>
                      </a:cubicBezTo>
                      <a:cubicBezTo>
                        <a:pt x="4" y="1050"/>
                        <a:pt x="3" y="1048"/>
                        <a:pt x="1" y="1046"/>
                      </a:cubicBezTo>
                      <a:cubicBezTo>
                        <a:pt x="0" y="1044"/>
                        <a:pt x="0" y="1042"/>
                        <a:pt x="0" y="1039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0"/>
                        <a:pt x="0" y="8"/>
                        <a:pt x="1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0"/>
                        <a:pt x="19" y="1"/>
                      </a:cubicBezTo>
                      <a:cubicBezTo>
                        <a:pt x="21" y="2"/>
                        <a:pt x="23" y="4"/>
                        <a:pt x="24" y="6"/>
                      </a:cubicBezTo>
                      <a:cubicBezTo>
                        <a:pt x="25" y="8"/>
                        <a:pt x="26" y="10"/>
                        <a:pt x="26" y="13"/>
                      </a:cubicBezTo>
                      <a:lnTo>
                        <a:pt x="26" y="13"/>
                      </a:lnTo>
                      <a:lnTo>
                        <a:pt x="26" y="1039"/>
                      </a:lnTo>
                      <a:lnTo>
                        <a:pt x="26" y="1039"/>
                      </a:lnTo>
                      <a:cubicBezTo>
                        <a:pt x="26" y="1042"/>
                        <a:pt x="25" y="1044"/>
                        <a:pt x="24" y="1046"/>
                      </a:cubicBezTo>
                      <a:cubicBezTo>
                        <a:pt x="23" y="1048"/>
                        <a:pt x="21" y="1050"/>
                        <a:pt x="19" y="1051"/>
                      </a:cubicBezTo>
                      <a:cubicBezTo>
                        <a:pt x="17" y="1052"/>
                        <a:pt x="15" y="1053"/>
                        <a:pt x="13" y="105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0" name="Google Shape;1560;p16"/>
                <p:cNvSpPr/>
                <p:nvPr/>
              </p:nvSpPr>
              <p:spPr>
                <a:xfrm>
                  <a:off x="8828205" y="1250995"/>
                  <a:ext cx="36000" cy="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0" extrusionOk="0">
                      <a:moveTo>
                        <a:pt x="100" y="50"/>
                      </a:moveTo>
                      <a:cubicBezTo>
                        <a:pt x="100" y="59"/>
                        <a:pt x="97" y="67"/>
                        <a:pt x="93" y="75"/>
                      </a:cubicBezTo>
                      <a:cubicBezTo>
                        <a:pt x="89" y="82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2" y="82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7" y="25"/>
                      </a:cubicBezTo>
                      <a:cubicBezTo>
                        <a:pt x="11" y="17"/>
                        <a:pt x="18" y="11"/>
                        <a:pt x="25" y="7"/>
                      </a:cubicBezTo>
                      <a:cubicBezTo>
                        <a:pt x="33" y="2"/>
                        <a:pt x="41" y="0"/>
                        <a:pt x="50" y="0"/>
                      </a:cubicBezTo>
                      <a:cubicBezTo>
                        <a:pt x="59" y="0"/>
                        <a:pt x="68" y="2"/>
                        <a:pt x="75" y="7"/>
                      </a:cubicBezTo>
                      <a:cubicBezTo>
                        <a:pt x="83" y="11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61" name="Google Shape;1561;p16"/>
              <p:cNvGrpSpPr/>
              <p:nvPr/>
            </p:nvGrpSpPr>
            <p:grpSpPr>
              <a:xfrm>
                <a:off x="8833924" y="1051536"/>
                <a:ext cx="219554" cy="1173186"/>
                <a:chOff x="8841525" y="1088995"/>
                <a:chExt cx="210240" cy="1124280"/>
              </a:xfrm>
            </p:grpSpPr>
            <p:sp>
              <p:nvSpPr>
                <p:cNvPr id="1562" name="Google Shape;1562;p16"/>
                <p:cNvSpPr/>
                <p:nvPr/>
              </p:nvSpPr>
              <p:spPr>
                <a:xfrm>
                  <a:off x="8841525" y="1088995"/>
                  <a:ext cx="210240" cy="1111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3087" extrusionOk="0">
                      <a:moveTo>
                        <a:pt x="584" y="3087"/>
                      </a:moveTo>
                      <a:lnTo>
                        <a:pt x="270" y="3087"/>
                      </a:lnTo>
                      <a:lnTo>
                        <a:pt x="270" y="3087"/>
                      </a:lnTo>
                      <a:cubicBezTo>
                        <a:pt x="268" y="3087"/>
                        <a:pt x="265" y="3086"/>
                        <a:pt x="263" y="3085"/>
                      </a:cubicBezTo>
                      <a:cubicBezTo>
                        <a:pt x="261" y="3084"/>
                        <a:pt x="261" y="3082"/>
                        <a:pt x="259" y="3080"/>
                      </a:cubicBezTo>
                      <a:cubicBezTo>
                        <a:pt x="258" y="3078"/>
                        <a:pt x="257" y="3076"/>
                        <a:pt x="257" y="3073"/>
                      </a:cubicBezTo>
                      <a:cubicBezTo>
                        <a:pt x="257" y="3071"/>
                        <a:pt x="258" y="3069"/>
                        <a:pt x="259" y="3067"/>
                      </a:cubicBezTo>
                      <a:cubicBezTo>
                        <a:pt x="261" y="3065"/>
                        <a:pt x="261" y="3063"/>
                        <a:pt x="263" y="3062"/>
                      </a:cubicBezTo>
                      <a:cubicBezTo>
                        <a:pt x="265" y="3061"/>
                        <a:pt x="268" y="3060"/>
                        <a:pt x="270" y="3060"/>
                      </a:cubicBezTo>
                      <a:lnTo>
                        <a:pt x="558" y="3060"/>
                      </a:lnTo>
                      <a:lnTo>
                        <a:pt x="558" y="26"/>
                      </a:ln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0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1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1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584" y="0"/>
                      </a:lnTo>
                      <a:lnTo>
                        <a:pt x="584" y="30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3" name="Google Shape;1563;p16"/>
                <p:cNvSpPr/>
                <p:nvPr/>
              </p:nvSpPr>
              <p:spPr>
                <a:xfrm>
                  <a:off x="8921805" y="2177635"/>
                  <a:ext cx="35640" cy="3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7"/>
                        <a:pt x="92" y="74"/>
                      </a:cubicBezTo>
                      <a:cubicBezTo>
                        <a:pt x="88" y="82"/>
                        <a:pt x="82" y="88"/>
                        <a:pt x="74" y="92"/>
                      </a:cubicBezTo>
                      <a:cubicBezTo>
                        <a:pt x="67" y="97"/>
                        <a:pt x="58" y="99"/>
                        <a:pt x="49" y="99"/>
                      </a:cubicBezTo>
                      <a:cubicBezTo>
                        <a:pt x="41" y="99"/>
                        <a:pt x="32" y="97"/>
                        <a:pt x="24" y="92"/>
                      </a:cubicBezTo>
                      <a:cubicBezTo>
                        <a:pt x="17" y="88"/>
                        <a:pt x="11" y="82"/>
                        <a:pt x="6" y="74"/>
                      </a:cubicBezTo>
                      <a:cubicBezTo>
                        <a:pt x="2" y="67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4" y="6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7" y="2"/>
                        <a:pt x="74" y="6"/>
                      </a:cubicBezTo>
                      <a:cubicBezTo>
                        <a:pt x="82" y="11"/>
                        <a:pt x="88" y="17"/>
                        <a:pt x="92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64" name="Google Shape;1564;p16"/>
              <p:cNvGrpSpPr/>
              <p:nvPr/>
            </p:nvGrpSpPr>
            <p:grpSpPr>
              <a:xfrm>
                <a:off x="8934668" y="716974"/>
                <a:ext cx="89100" cy="342226"/>
                <a:chOff x="8941605" y="690115"/>
                <a:chExt cx="85320" cy="327960"/>
              </a:xfrm>
            </p:grpSpPr>
            <p:sp>
              <p:nvSpPr>
                <p:cNvPr id="1565" name="Google Shape;1565;p16"/>
                <p:cNvSpPr/>
                <p:nvPr/>
              </p:nvSpPr>
              <p:spPr>
                <a:xfrm>
                  <a:off x="8941605" y="703075"/>
                  <a:ext cx="73080" cy="3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875" extrusionOk="0">
                      <a:moveTo>
                        <a:pt x="14" y="875"/>
                      </a:moveTo>
                      <a:lnTo>
                        <a:pt x="14" y="875"/>
                      </a:lnTo>
                      <a:cubicBezTo>
                        <a:pt x="11" y="875"/>
                        <a:pt x="9" y="874"/>
                        <a:pt x="7" y="873"/>
                      </a:cubicBezTo>
                      <a:cubicBezTo>
                        <a:pt x="5" y="872"/>
                        <a:pt x="3" y="870"/>
                        <a:pt x="2" y="868"/>
                      </a:cubicBezTo>
                      <a:cubicBezTo>
                        <a:pt x="1" y="866"/>
                        <a:pt x="0" y="864"/>
                        <a:pt x="0" y="862"/>
                      </a:cubicBezTo>
                      <a:lnTo>
                        <a:pt x="0" y="0"/>
                      </a:lnTo>
                      <a:lnTo>
                        <a:pt x="190" y="0"/>
                      </a:lnTo>
                      <a:lnTo>
                        <a:pt x="190" y="0"/>
                      </a:lnTo>
                      <a:cubicBezTo>
                        <a:pt x="192" y="0"/>
                        <a:pt x="194" y="1"/>
                        <a:pt x="196" y="2"/>
                      </a:cubicBezTo>
                      <a:cubicBezTo>
                        <a:pt x="198" y="3"/>
                        <a:pt x="200" y="5"/>
                        <a:pt x="201" y="7"/>
                      </a:cubicBezTo>
                      <a:cubicBezTo>
                        <a:pt x="202" y="9"/>
                        <a:pt x="203" y="10"/>
                        <a:pt x="203" y="13"/>
                      </a:cubicBezTo>
                      <a:cubicBezTo>
                        <a:pt x="203" y="15"/>
                        <a:pt x="202" y="18"/>
                        <a:pt x="201" y="20"/>
                      </a:cubicBezTo>
                      <a:cubicBezTo>
                        <a:pt x="200" y="22"/>
                        <a:pt x="198" y="24"/>
                        <a:pt x="196" y="25"/>
                      </a:cubicBezTo>
                      <a:cubicBezTo>
                        <a:pt x="194" y="26"/>
                        <a:pt x="192" y="27"/>
                        <a:pt x="190" y="27"/>
                      </a:cubicBezTo>
                      <a:lnTo>
                        <a:pt x="27" y="27"/>
                      </a:lnTo>
                      <a:lnTo>
                        <a:pt x="27" y="862"/>
                      </a:lnTo>
                      <a:lnTo>
                        <a:pt x="27" y="862"/>
                      </a:lnTo>
                      <a:lnTo>
                        <a:pt x="27" y="862"/>
                      </a:lnTo>
                      <a:cubicBezTo>
                        <a:pt x="27" y="864"/>
                        <a:pt x="28" y="866"/>
                        <a:pt x="26" y="868"/>
                      </a:cubicBezTo>
                      <a:cubicBezTo>
                        <a:pt x="25" y="870"/>
                        <a:pt x="23" y="872"/>
                        <a:pt x="21" y="873"/>
                      </a:cubicBezTo>
                      <a:cubicBezTo>
                        <a:pt x="19" y="874"/>
                        <a:pt x="17" y="875"/>
                        <a:pt x="14" y="87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6" name="Google Shape;1566;p16"/>
                <p:cNvSpPr/>
                <p:nvPr/>
              </p:nvSpPr>
              <p:spPr>
                <a:xfrm>
                  <a:off x="8991285" y="690115"/>
                  <a:ext cx="35640" cy="3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8" y="66"/>
                        <a:pt x="93" y="74"/>
                      </a:cubicBezTo>
                      <a:cubicBezTo>
                        <a:pt x="89" y="81"/>
                        <a:pt x="82" y="87"/>
                        <a:pt x="74" y="92"/>
                      </a:cubicBezTo>
                      <a:cubicBezTo>
                        <a:pt x="66" y="96"/>
                        <a:pt x="58" y="99"/>
                        <a:pt x="49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6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6" y="24"/>
                      </a:cubicBezTo>
                      <a:cubicBezTo>
                        <a:pt x="11" y="17"/>
                        <a:pt x="18" y="10"/>
                        <a:pt x="25" y="6"/>
                      </a:cubicBezTo>
                      <a:cubicBezTo>
                        <a:pt x="33" y="1"/>
                        <a:pt x="41" y="0"/>
                        <a:pt x="49" y="0"/>
                      </a:cubicBezTo>
                      <a:cubicBezTo>
                        <a:pt x="58" y="0"/>
                        <a:pt x="67" y="1"/>
                        <a:pt x="74" y="6"/>
                      </a:cubicBezTo>
                      <a:cubicBezTo>
                        <a:pt x="82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67" name="Google Shape;1567;p16"/>
              <p:cNvGrpSpPr/>
              <p:nvPr/>
            </p:nvGrpSpPr>
            <p:grpSpPr>
              <a:xfrm>
                <a:off x="8936378" y="2333123"/>
                <a:ext cx="72097" cy="412875"/>
                <a:chOff x="494142" y="3982591"/>
                <a:chExt cx="72097" cy="412875"/>
              </a:xfrm>
            </p:grpSpPr>
            <p:sp>
              <p:nvSpPr>
                <p:cNvPr id="1568" name="Google Shape;1568;p16"/>
                <p:cNvSpPr/>
                <p:nvPr/>
              </p:nvSpPr>
              <p:spPr>
                <a:xfrm rot="5400000">
                  <a:off x="494338" y="3982395"/>
                  <a:ext cx="71702" cy="72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" h="183" extrusionOk="0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1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0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0" y="162"/>
                        <a:pt x="136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8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8" y="152"/>
                        <a:pt x="80" y="156"/>
                        <a:pt x="91" y="156"/>
                      </a:cubicBezTo>
                      <a:cubicBezTo>
                        <a:pt x="102" y="156"/>
                        <a:pt x="113" y="152"/>
                        <a:pt x="123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2"/>
                      </a:lnTo>
                      <a:cubicBezTo>
                        <a:pt x="156" y="80"/>
                        <a:pt x="153" y="69"/>
                        <a:pt x="147" y="59"/>
                      </a:cubicBezTo>
                      <a:cubicBezTo>
                        <a:pt x="141" y="49"/>
                        <a:pt x="133" y="41"/>
                        <a:pt x="123" y="35"/>
                      </a:cubicBezTo>
                      <a:cubicBezTo>
                        <a:pt x="113" y="30"/>
                        <a:pt x="102" y="27"/>
                        <a:pt x="91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9" name="Google Shape;1569;p16"/>
                <p:cNvSpPr/>
                <p:nvPr/>
              </p:nvSpPr>
              <p:spPr>
                <a:xfrm rot="5400000">
                  <a:off x="494141" y="4210304"/>
                  <a:ext cx="72096" cy="72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83" extrusionOk="0">
                      <a:moveTo>
                        <a:pt x="90" y="183"/>
                      </a:moveTo>
                      <a:lnTo>
                        <a:pt x="90" y="183"/>
                      </a:lnTo>
                      <a:cubicBezTo>
                        <a:pt x="75" y="182"/>
                        <a:pt x="59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3" y="123"/>
                        <a:pt x="0" y="107"/>
                        <a:pt x="0" y="91"/>
                      </a:cubicBezTo>
                      <a:cubicBezTo>
                        <a:pt x="0" y="75"/>
                        <a:pt x="3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3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lnTo>
                        <a:pt x="90" y="183"/>
                      </a:lnTo>
                      <a:moveTo>
                        <a:pt x="90" y="26"/>
                      </a:moveTo>
                      <a:lnTo>
                        <a:pt x="90" y="26"/>
                      </a:lnTo>
                      <a:cubicBezTo>
                        <a:pt x="79" y="27"/>
                        <a:pt x="68" y="30"/>
                        <a:pt x="59" y="35"/>
                      </a:cubicBezTo>
                      <a:cubicBezTo>
                        <a:pt x="48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29"/>
                        <a:pt x="103" y="26"/>
                        <a:pt x="92" y="26"/>
                      </a:cubicBezTo>
                      <a:cubicBezTo>
                        <a:pt x="91" y="26"/>
                        <a:pt x="91" y="26"/>
                        <a:pt x="9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0" name="Google Shape;1570;p16"/>
                <p:cNvSpPr/>
                <p:nvPr/>
              </p:nvSpPr>
              <p:spPr>
                <a:xfrm rot="5400000">
                  <a:off x="494338" y="4323569"/>
                  <a:ext cx="71702" cy="72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" h="183" extrusionOk="0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8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1"/>
                        <a:pt x="59" y="147"/>
                      </a:cubicBezTo>
                      <a:cubicBezTo>
                        <a:pt x="69" y="152"/>
                        <a:pt x="79" y="156"/>
                        <a:pt x="91" y="156"/>
                      </a:cubicBezTo>
                      <a:cubicBezTo>
                        <a:pt x="102" y="156"/>
                        <a:pt x="114" y="152"/>
                        <a:pt x="124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1"/>
                        <a:pt x="124" y="35"/>
                      </a:cubicBezTo>
                      <a:cubicBezTo>
                        <a:pt x="114" y="29"/>
                        <a:pt x="103" y="26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571" name="Google Shape;1571;p16"/>
                <p:cNvGrpSpPr/>
                <p:nvPr/>
              </p:nvGrpSpPr>
              <p:grpSpPr>
                <a:xfrm rot="5400000">
                  <a:off x="494146" y="4095620"/>
                  <a:ext cx="72092" cy="72092"/>
                  <a:chOff x="833760" y="96688"/>
                  <a:chExt cx="65880" cy="65880"/>
                </a:xfrm>
              </p:grpSpPr>
              <p:sp>
                <p:nvSpPr>
                  <p:cNvPr id="1572" name="Google Shape;1572;p16"/>
                  <p:cNvSpPr/>
                  <p:nvPr/>
                </p:nvSpPr>
                <p:spPr>
                  <a:xfrm>
                    <a:off x="838080" y="101008"/>
                    <a:ext cx="57240" cy="572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" h="159" extrusionOk="0">
                        <a:moveTo>
                          <a:pt x="159" y="80"/>
                        </a:moveTo>
                        <a:lnTo>
                          <a:pt x="159" y="80"/>
                        </a:lnTo>
                        <a:cubicBezTo>
                          <a:pt x="159" y="94"/>
                          <a:pt x="155" y="107"/>
                          <a:pt x="148" y="119"/>
                        </a:cubicBezTo>
                        <a:cubicBezTo>
                          <a:pt x="141" y="132"/>
                          <a:pt x="131" y="142"/>
                          <a:pt x="119" y="149"/>
                        </a:cubicBezTo>
                        <a:cubicBezTo>
                          <a:pt x="107" y="155"/>
                          <a:pt x="93" y="159"/>
                          <a:pt x="79" y="159"/>
                        </a:cubicBezTo>
                        <a:cubicBezTo>
                          <a:pt x="65" y="159"/>
                          <a:pt x="52" y="155"/>
                          <a:pt x="40" y="149"/>
                        </a:cubicBezTo>
                        <a:cubicBezTo>
                          <a:pt x="28" y="142"/>
                          <a:pt x="17" y="132"/>
                          <a:pt x="11" y="119"/>
                        </a:cubicBezTo>
                        <a:cubicBezTo>
                          <a:pt x="4" y="106"/>
                          <a:pt x="0" y="94"/>
                          <a:pt x="0" y="80"/>
                        </a:cubicBezTo>
                        <a:cubicBezTo>
                          <a:pt x="0" y="66"/>
                          <a:pt x="4" y="52"/>
                          <a:pt x="11" y="40"/>
                        </a:cubicBezTo>
                        <a:cubicBezTo>
                          <a:pt x="17" y="28"/>
                          <a:pt x="28" y="18"/>
                          <a:pt x="40" y="11"/>
                        </a:cubicBezTo>
                        <a:cubicBezTo>
                          <a:pt x="52" y="4"/>
                          <a:pt x="65" y="0"/>
                          <a:pt x="79" y="0"/>
                        </a:cubicBezTo>
                        <a:cubicBezTo>
                          <a:pt x="80" y="0"/>
                          <a:pt x="80" y="0"/>
                          <a:pt x="81" y="0"/>
                        </a:cubicBezTo>
                        <a:lnTo>
                          <a:pt x="81" y="0"/>
                        </a:lnTo>
                        <a:lnTo>
                          <a:pt x="81" y="0"/>
                        </a:lnTo>
                        <a:cubicBezTo>
                          <a:pt x="94" y="0"/>
                          <a:pt x="108" y="4"/>
                          <a:pt x="120" y="11"/>
                        </a:cubicBezTo>
                        <a:cubicBezTo>
                          <a:pt x="131" y="18"/>
                          <a:pt x="141" y="27"/>
                          <a:pt x="148" y="39"/>
                        </a:cubicBezTo>
                        <a:cubicBezTo>
                          <a:pt x="155" y="50"/>
                          <a:pt x="159" y="65"/>
                          <a:pt x="159" y="78"/>
                        </a:cubicBezTo>
                        <a:cubicBezTo>
                          <a:pt x="159" y="79"/>
                          <a:pt x="159" y="79"/>
                          <a:pt x="159" y="8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12225" rIns="90000" bIns="12225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73" name="Google Shape;1573;p16"/>
                  <p:cNvSpPr/>
                  <p:nvPr/>
                </p:nvSpPr>
                <p:spPr>
                  <a:xfrm>
                    <a:off x="833760" y="96688"/>
                    <a:ext cx="65880" cy="658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" h="183" extrusionOk="0">
                        <a:moveTo>
                          <a:pt x="93" y="183"/>
                        </a:moveTo>
                        <a:lnTo>
                          <a:pt x="93" y="183"/>
                        </a:lnTo>
                        <a:cubicBezTo>
                          <a:pt x="92" y="183"/>
                          <a:pt x="92" y="183"/>
                          <a:pt x="92" y="183"/>
                        </a:cubicBezTo>
                        <a:cubicBezTo>
                          <a:pt x="75" y="183"/>
                          <a:pt x="60" y="178"/>
                          <a:pt x="46" y="170"/>
                        </a:cubicBezTo>
                        <a:cubicBezTo>
                          <a:pt x="32" y="162"/>
                          <a:pt x="20" y="151"/>
                          <a:pt x="12" y="137"/>
                        </a:cubicBezTo>
                        <a:cubicBezTo>
                          <a:pt x="4" y="123"/>
                          <a:pt x="0" y="107"/>
                          <a:pt x="0" y="91"/>
                        </a:cubicBezTo>
                        <a:cubicBezTo>
                          <a:pt x="0" y="75"/>
                          <a:pt x="4" y="60"/>
                          <a:pt x="12" y="46"/>
                        </a:cubicBezTo>
                        <a:cubicBezTo>
                          <a:pt x="20" y="32"/>
                          <a:pt x="32" y="20"/>
                          <a:pt x="46" y="12"/>
                        </a:cubicBezTo>
                        <a:cubicBezTo>
                          <a:pt x="60" y="4"/>
                          <a:pt x="75" y="0"/>
                          <a:pt x="92" y="0"/>
                        </a:cubicBezTo>
                        <a:cubicBezTo>
                          <a:pt x="108" y="0"/>
                          <a:pt x="123" y="4"/>
                          <a:pt x="137" y="12"/>
                        </a:cubicBezTo>
                        <a:cubicBezTo>
                          <a:pt x="151" y="20"/>
                          <a:pt x="163" y="32"/>
                          <a:pt x="171" y="46"/>
                        </a:cubicBezTo>
                        <a:cubicBezTo>
                          <a:pt x="179" y="60"/>
                          <a:pt x="183" y="75"/>
                          <a:pt x="183" y="91"/>
                        </a:cubicBezTo>
                        <a:lnTo>
                          <a:pt x="183" y="92"/>
                        </a:lnTo>
                        <a:lnTo>
                          <a:pt x="183" y="92"/>
                        </a:lnTo>
                        <a:cubicBezTo>
                          <a:pt x="183" y="108"/>
                          <a:pt x="178" y="123"/>
                          <a:pt x="171" y="137"/>
                        </a:cubicBezTo>
                        <a:cubicBezTo>
                          <a:pt x="162" y="151"/>
                          <a:pt x="151" y="162"/>
                          <a:pt x="137" y="170"/>
                        </a:cubicBezTo>
                        <a:cubicBezTo>
                          <a:pt x="123" y="178"/>
                          <a:pt x="108" y="182"/>
                          <a:pt x="93" y="183"/>
                        </a:cubicBezTo>
                        <a:moveTo>
                          <a:pt x="93" y="26"/>
                        </a:moveTo>
                        <a:lnTo>
                          <a:pt x="93" y="26"/>
                        </a:lnTo>
                        <a:cubicBezTo>
                          <a:pt x="92" y="26"/>
                          <a:pt x="92" y="26"/>
                          <a:pt x="92" y="26"/>
                        </a:cubicBezTo>
                        <a:cubicBezTo>
                          <a:pt x="80" y="26"/>
                          <a:pt x="69" y="29"/>
                          <a:pt x="59" y="35"/>
                        </a:cubicBezTo>
                        <a:cubicBezTo>
                          <a:pt x="49" y="41"/>
                          <a:pt x="40" y="49"/>
                          <a:pt x="35" y="59"/>
                        </a:cubicBezTo>
                        <a:cubicBezTo>
                          <a:pt x="29" y="69"/>
                          <a:pt x="27" y="79"/>
                          <a:pt x="27" y="91"/>
                        </a:cubicBezTo>
                        <a:cubicBezTo>
                          <a:pt x="27" y="102"/>
                          <a:pt x="29" y="114"/>
                          <a:pt x="35" y="124"/>
                        </a:cubicBezTo>
                        <a:cubicBezTo>
                          <a:pt x="40" y="134"/>
                          <a:pt x="49" y="141"/>
                          <a:pt x="59" y="147"/>
                        </a:cubicBezTo>
                        <a:cubicBezTo>
                          <a:pt x="69" y="152"/>
                          <a:pt x="80" y="156"/>
                          <a:pt x="92" y="156"/>
                        </a:cubicBezTo>
                        <a:cubicBezTo>
                          <a:pt x="103" y="156"/>
                          <a:pt x="114" y="152"/>
                          <a:pt x="124" y="147"/>
                        </a:cubicBezTo>
                        <a:cubicBezTo>
                          <a:pt x="134" y="141"/>
                          <a:pt x="142" y="134"/>
                          <a:pt x="148" y="124"/>
                        </a:cubicBezTo>
                        <a:cubicBezTo>
                          <a:pt x="153" y="114"/>
                          <a:pt x="156" y="103"/>
                          <a:pt x="156" y="92"/>
                        </a:cubicBezTo>
                        <a:lnTo>
                          <a:pt x="156" y="92"/>
                        </a:lnTo>
                        <a:lnTo>
                          <a:pt x="156" y="91"/>
                        </a:lnTo>
                        <a:cubicBezTo>
                          <a:pt x="156" y="80"/>
                          <a:pt x="153" y="69"/>
                          <a:pt x="148" y="59"/>
                        </a:cubicBezTo>
                        <a:cubicBezTo>
                          <a:pt x="142" y="49"/>
                          <a:pt x="134" y="41"/>
                          <a:pt x="124" y="35"/>
                        </a:cubicBezTo>
                        <a:cubicBezTo>
                          <a:pt x="114" y="30"/>
                          <a:pt x="104" y="27"/>
                          <a:pt x="93" y="2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20875" rIns="90000" bIns="20875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574" name="Google Shape;1574;p16"/>
              <p:cNvSpPr/>
              <p:nvPr/>
            </p:nvSpPr>
            <p:spPr>
              <a:xfrm>
                <a:off x="8695049" y="3251298"/>
                <a:ext cx="356610" cy="356606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2761" extrusionOk="0">
                    <a:moveTo>
                      <a:pt x="6427" y="3592"/>
                    </a:moveTo>
                    <a:cubicBezTo>
                      <a:pt x="7939" y="3592"/>
                      <a:pt x="9168" y="4821"/>
                      <a:pt x="9168" y="6365"/>
                    </a:cubicBezTo>
                    <a:cubicBezTo>
                      <a:pt x="9168" y="7846"/>
                      <a:pt x="7908" y="9106"/>
                      <a:pt x="6427" y="9106"/>
                    </a:cubicBezTo>
                    <a:cubicBezTo>
                      <a:pt x="4883" y="9106"/>
                      <a:pt x="3655" y="7877"/>
                      <a:pt x="3655" y="6365"/>
                    </a:cubicBezTo>
                    <a:cubicBezTo>
                      <a:pt x="3655" y="4821"/>
                      <a:pt x="4883" y="3592"/>
                      <a:pt x="6427" y="3592"/>
                    </a:cubicBezTo>
                    <a:close/>
                    <a:moveTo>
                      <a:pt x="5829" y="1"/>
                    </a:moveTo>
                    <a:cubicBezTo>
                      <a:pt x="5356" y="1"/>
                      <a:pt x="5009" y="347"/>
                      <a:pt x="5009" y="852"/>
                    </a:cubicBezTo>
                    <a:lnTo>
                      <a:pt x="5009" y="1576"/>
                    </a:lnTo>
                    <a:cubicBezTo>
                      <a:pt x="4631" y="1702"/>
                      <a:pt x="4285" y="1828"/>
                      <a:pt x="3970" y="2017"/>
                    </a:cubicBezTo>
                    <a:lnTo>
                      <a:pt x="3466" y="1513"/>
                    </a:lnTo>
                    <a:cubicBezTo>
                      <a:pt x="3308" y="1356"/>
                      <a:pt x="3088" y="1277"/>
                      <a:pt x="2867" y="1277"/>
                    </a:cubicBezTo>
                    <a:cubicBezTo>
                      <a:pt x="2647" y="1277"/>
                      <a:pt x="2426" y="1356"/>
                      <a:pt x="2269" y="1513"/>
                    </a:cubicBezTo>
                    <a:lnTo>
                      <a:pt x="1481" y="2301"/>
                    </a:lnTo>
                    <a:cubicBezTo>
                      <a:pt x="1166" y="2616"/>
                      <a:pt x="1166" y="3151"/>
                      <a:pt x="1481" y="3466"/>
                    </a:cubicBezTo>
                    <a:lnTo>
                      <a:pt x="2017" y="4002"/>
                    </a:lnTo>
                    <a:cubicBezTo>
                      <a:pt x="1796" y="4317"/>
                      <a:pt x="1701" y="4664"/>
                      <a:pt x="1575" y="5010"/>
                    </a:cubicBezTo>
                    <a:lnTo>
                      <a:pt x="819" y="5010"/>
                    </a:lnTo>
                    <a:cubicBezTo>
                      <a:pt x="347" y="5010"/>
                      <a:pt x="0" y="5357"/>
                      <a:pt x="0" y="5829"/>
                    </a:cubicBezTo>
                    <a:lnTo>
                      <a:pt x="0" y="6932"/>
                    </a:lnTo>
                    <a:cubicBezTo>
                      <a:pt x="0" y="7405"/>
                      <a:pt x="347" y="7783"/>
                      <a:pt x="819" y="7783"/>
                    </a:cubicBezTo>
                    <a:lnTo>
                      <a:pt x="1575" y="7783"/>
                    </a:lnTo>
                    <a:cubicBezTo>
                      <a:pt x="1701" y="8129"/>
                      <a:pt x="1796" y="8476"/>
                      <a:pt x="2017" y="8791"/>
                    </a:cubicBezTo>
                    <a:lnTo>
                      <a:pt x="1481" y="9295"/>
                    </a:lnTo>
                    <a:cubicBezTo>
                      <a:pt x="1166" y="9610"/>
                      <a:pt x="1166" y="10177"/>
                      <a:pt x="1481" y="10492"/>
                    </a:cubicBezTo>
                    <a:lnTo>
                      <a:pt x="2269" y="11280"/>
                    </a:lnTo>
                    <a:cubicBezTo>
                      <a:pt x="2426" y="11437"/>
                      <a:pt x="2647" y="11516"/>
                      <a:pt x="2867" y="11516"/>
                    </a:cubicBezTo>
                    <a:cubicBezTo>
                      <a:pt x="3088" y="11516"/>
                      <a:pt x="3308" y="11437"/>
                      <a:pt x="3466" y="11280"/>
                    </a:cubicBezTo>
                    <a:lnTo>
                      <a:pt x="3970" y="10776"/>
                    </a:lnTo>
                    <a:cubicBezTo>
                      <a:pt x="4285" y="10965"/>
                      <a:pt x="4631" y="11091"/>
                      <a:pt x="5009" y="11185"/>
                    </a:cubicBezTo>
                    <a:lnTo>
                      <a:pt x="5009" y="11941"/>
                    </a:lnTo>
                    <a:cubicBezTo>
                      <a:pt x="5009" y="12414"/>
                      <a:pt x="5356" y="12760"/>
                      <a:pt x="5829" y="12760"/>
                    </a:cubicBezTo>
                    <a:lnTo>
                      <a:pt x="6931" y="12760"/>
                    </a:lnTo>
                    <a:cubicBezTo>
                      <a:pt x="7404" y="12760"/>
                      <a:pt x="7750" y="12414"/>
                      <a:pt x="7750" y="11941"/>
                    </a:cubicBezTo>
                    <a:lnTo>
                      <a:pt x="7750" y="11185"/>
                    </a:lnTo>
                    <a:cubicBezTo>
                      <a:pt x="8097" y="11091"/>
                      <a:pt x="8475" y="10965"/>
                      <a:pt x="8790" y="10776"/>
                    </a:cubicBezTo>
                    <a:lnTo>
                      <a:pt x="9294" y="11280"/>
                    </a:lnTo>
                    <a:cubicBezTo>
                      <a:pt x="9452" y="11437"/>
                      <a:pt x="9664" y="11516"/>
                      <a:pt x="9877" y="11516"/>
                    </a:cubicBezTo>
                    <a:cubicBezTo>
                      <a:pt x="10090" y="11516"/>
                      <a:pt x="10302" y="11437"/>
                      <a:pt x="10460" y="11280"/>
                    </a:cubicBezTo>
                    <a:lnTo>
                      <a:pt x="11247" y="10492"/>
                    </a:lnTo>
                    <a:cubicBezTo>
                      <a:pt x="11563" y="10177"/>
                      <a:pt x="11563" y="9610"/>
                      <a:pt x="11247" y="9295"/>
                    </a:cubicBezTo>
                    <a:lnTo>
                      <a:pt x="10743" y="8791"/>
                    </a:lnTo>
                    <a:cubicBezTo>
                      <a:pt x="10932" y="8476"/>
                      <a:pt x="11058" y="8129"/>
                      <a:pt x="11184" y="7783"/>
                    </a:cubicBezTo>
                    <a:lnTo>
                      <a:pt x="11941" y="7783"/>
                    </a:lnTo>
                    <a:cubicBezTo>
                      <a:pt x="12413" y="7783"/>
                      <a:pt x="12760" y="7405"/>
                      <a:pt x="12760" y="6932"/>
                    </a:cubicBezTo>
                    <a:lnTo>
                      <a:pt x="12760" y="5829"/>
                    </a:lnTo>
                    <a:cubicBezTo>
                      <a:pt x="12760" y="5325"/>
                      <a:pt x="12350" y="4979"/>
                      <a:pt x="11941" y="4979"/>
                    </a:cubicBezTo>
                    <a:lnTo>
                      <a:pt x="11184" y="4979"/>
                    </a:lnTo>
                    <a:cubicBezTo>
                      <a:pt x="11058" y="4632"/>
                      <a:pt x="10932" y="4254"/>
                      <a:pt x="10743" y="3939"/>
                    </a:cubicBezTo>
                    <a:lnTo>
                      <a:pt x="11247" y="3435"/>
                    </a:lnTo>
                    <a:cubicBezTo>
                      <a:pt x="11563" y="3120"/>
                      <a:pt x="11563" y="2553"/>
                      <a:pt x="11247" y="2238"/>
                    </a:cubicBezTo>
                    <a:lnTo>
                      <a:pt x="10460" y="1450"/>
                    </a:lnTo>
                    <a:cubicBezTo>
                      <a:pt x="10302" y="1293"/>
                      <a:pt x="10090" y="1214"/>
                      <a:pt x="9877" y="1214"/>
                    </a:cubicBezTo>
                    <a:cubicBezTo>
                      <a:pt x="9664" y="1214"/>
                      <a:pt x="9452" y="1293"/>
                      <a:pt x="9294" y="1450"/>
                    </a:cubicBezTo>
                    <a:lnTo>
                      <a:pt x="8790" y="1986"/>
                    </a:lnTo>
                    <a:cubicBezTo>
                      <a:pt x="8475" y="1765"/>
                      <a:pt x="8097" y="1671"/>
                      <a:pt x="7750" y="1545"/>
                    </a:cubicBezTo>
                    <a:lnTo>
                      <a:pt x="7750" y="852"/>
                    </a:lnTo>
                    <a:cubicBezTo>
                      <a:pt x="7750" y="379"/>
                      <a:pt x="7404" y="1"/>
                      <a:pt x="69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16"/>
              <p:cNvSpPr/>
              <p:nvPr/>
            </p:nvSpPr>
            <p:spPr>
              <a:xfrm>
                <a:off x="8777600" y="3702970"/>
                <a:ext cx="274308" cy="274330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2761" extrusionOk="0">
                    <a:moveTo>
                      <a:pt x="6427" y="3592"/>
                    </a:moveTo>
                    <a:cubicBezTo>
                      <a:pt x="7939" y="3592"/>
                      <a:pt x="9168" y="4821"/>
                      <a:pt x="9168" y="6365"/>
                    </a:cubicBezTo>
                    <a:cubicBezTo>
                      <a:pt x="9168" y="7846"/>
                      <a:pt x="7908" y="9106"/>
                      <a:pt x="6427" y="9106"/>
                    </a:cubicBezTo>
                    <a:cubicBezTo>
                      <a:pt x="4883" y="9106"/>
                      <a:pt x="3655" y="7877"/>
                      <a:pt x="3655" y="6365"/>
                    </a:cubicBezTo>
                    <a:cubicBezTo>
                      <a:pt x="3655" y="4821"/>
                      <a:pt x="4883" y="3592"/>
                      <a:pt x="6427" y="3592"/>
                    </a:cubicBezTo>
                    <a:close/>
                    <a:moveTo>
                      <a:pt x="5829" y="1"/>
                    </a:moveTo>
                    <a:cubicBezTo>
                      <a:pt x="5356" y="1"/>
                      <a:pt x="5009" y="347"/>
                      <a:pt x="5009" y="852"/>
                    </a:cubicBezTo>
                    <a:lnTo>
                      <a:pt x="5009" y="1576"/>
                    </a:lnTo>
                    <a:cubicBezTo>
                      <a:pt x="4631" y="1702"/>
                      <a:pt x="4285" y="1828"/>
                      <a:pt x="3970" y="2017"/>
                    </a:cubicBezTo>
                    <a:lnTo>
                      <a:pt x="3466" y="1513"/>
                    </a:lnTo>
                    <a:cubicBezTo>
                      <a:pt x="3308" y="1356"/>
                      <a:pt x="3088" y="1277"/>
                      <a:pt x="2867" y="1277"/>
                    </a:cubicBezTo>
                    <a:cubicBezTo>
                      <a:pt x="2647" y="1277"/>
                      <a:pt x="2426" y="1356"/>
                      <a:pt x="2269" y="1513"/>
                    </a:cubicBezTo>
                    <a:lnTo>
                      <a:pt x="1481" y="2301"/>
                    </a:lnTo>
                    <a:cubicBezTo>
                      <a:pt x="1166" y="2616"/>
                      <a:pt x="1166" y="3151"/>
                      <a:pt x="1481" y="3466"/>
                    </a:cubicBezTo>
                    <a:lnTo>
                      <a:pt x="2017" y="4002"/>
                    </a:lnTo>
                    <a:cubicBezTo>
                      <a:pt x="1796" y="4317"/>
                      <a:pt x="1701" y="4664"/>
                      <a:pt x="1575" y="5010"/>
                    </a:cubicBezTo>
                    <a:lnTo>
                      <a:pt x="819" y="5010"/>
                    </a:lnTo>
                    <a:cubicBezTo>
                      <a:pt x="347" y="5010"/>
                      <a:pt x="0" y="5357"/>
                      <a:pt x="0" y="5829"/>
                    </a:cubicBezTo>
                    <a:lnTo>
                      <a:pt x="0" y="6932"/>
                    </a:lnTo>
                    <a:cubicBezTo>
                      <a:pt x="0" y="7405"/>
                      <a:pt x="347" y="7783"/>
                      <a:pt x="819" y="7783"/>
                    </a:cubicBezTo>
                    <a:lnTo>
                      <a:pt x="1575" y="7783"/>
                    </a:lnTo>
                    <a:cubicBezTo>
                      <a:pt x="1701" y="8129"/>
                      <a:pt x="1796" y="8476"/>
                      <a:pt x="2017" y="8791"/>
                    </a:cubicBezTo>
                    <a:lnTo>
                      <a:pt x="1481" y="9295"/>
                    </a:lnTo>
                    <a:cubicBezTo>
                      <a:pt x="1166" y="9610"/>
                      <a:pt x="1166" y="10177"/>
                      <a:pt x="1481" y="10492"/>
                    </a:cubicBezTo>
                    <a:lnTo>
                      <a:pt x="2269" y="11280"/>
                    </a:lnTo>
                    <a:cubicBezTo>
                      <a:pt x="2426" y="11437"/>
                      <a:pt x="2647" y="11516"/>
                      <a:pt x="2867" y="11516"/>
                    </a:cubicBezTo>
                    <a:cubicBezTo>
                      <a:pt x="3088" y="11516"/>
                      <a:pt x="3308" y="11437"/>
                      <a:pt x="3466" y="11280"/>
                    </a:cubicBezTo>
                    <a:lnTo>
                      <a:pt x="3970" y="10776"/>
                    </a:lnTo>
                    <a:cubicBezTo>
                      <a:pt x="4285" y="10965"/>
                      <a:pt x="4631" y="11091"/>
                      <a:pt x="5009" y="11185"/>
                    </a:cubicBezTo>
                    <a:lnTo>
                      <a:pt x="5009" y="11941"/>
                    </a:lnTo>
                    <a:cubicBezTo>
                      <a:pt x="5009" y="12414"/>
                      <a:pt x="5356" y="12760"/>
                      <a:pt x="5829" y="12760"/>
                    </a:cubicBezTo>
                    <a:lnTo>
                      <a:pt x="6931" y="12760"/>
                    </a:lnTo>
                    <a:cubicBezTo>
                      <a:pt x="7404" y="12760"/>
                      <a:pt x="7750" y="12414"/>
                      <a:pt x="7750" y="11941"/>
                    </a:cubicBezTo>
                    <a:lnTo>
                      <a:pt x="7750" y="11185"/>
                    </a:lnTo>
                    <a:cubicBezTo>
                      <a:pt x="8097" y="11091"/>
                      <a:pt x="8475" y="10965"/>
                      <a:pt x="8790" y="10776"/>
                    </a:cubicBezTo>
                    <a:lnTo>
                      <a:pt x="9294" y="11280"/>
                    </a:lnTo>
                    <a:cubicBezTo>
                      <a:pt x="9452" y="11437"/>
                      <a:pt x="9664" y="11516"/>
                      <a:pt x="9877" y="11516"/>
                    </a:cubicBezTo>
                    <a:cubicBezTo>
                      <a:pt x="10090" y="11516"/>
                      <a:pt x="10302" y="11437"/>
                      <a:pt x="10460" y="11280"/>
                    </a:cubicBezTo>
                    <a:lnTo>
                      <a:pt x="11247" y="10492"/>
                    </a:lnTo>
                    <a:cubicBezTo>
                      <a:pt x="11563" y="10177"/>
                      <a:pt x="11563" y="9610"/>
                      <a:pt x="11247" y="9295"/>
                    </a:cubicBezTo>
                    <a:lnTo>
                      <a:pt x="10743" y="8791"/>
                    </a:lnTo>
                    <a:cubicBezTo>
                      <a:pt x="10932" y="8476"/>
                      <a:pt x="11058" y="8129"/>
                      <a:pt x="11184" y="7783"/>
                    </a:cubicBezTo>
                    <a:lnTo>
                      <a:pt x="11941" y="7783"/>
                    </a:lnTo>
                    <a:cubicBezTo>
                      <a:pt x="12413" y="7783"/>
                      <a:pt x="12760" y="7405"/>
                      <a:pt x="12760" y="6932"/>
                    </a:cubicBezTo>
                    <a:lnTo>
                      <a:pt x="12760" y="5829"/>
                    </a:lnTo>
                    <a:cubicBezTo>
                      <a:pt x="12760" y="5325"/>
                      <a:pt x="12350" y="4979"/>
                      <a:pt x="11941" y="4979"/>
                    </a:cubicBezTo>
                    <a:lnTo>
                      <a:pt x="11184" y="4979"/>
                    </a:lnTo>
                    <a:cubicBezTo>
                      <a:pt x="11058" y="4632"/>
                      <a:pt x="10932" y="4254"/>
                      <a:pt x="10743" y="3939"/>
                    </a:cubicBezTo>
                    <a:lnTo>
                      <a:pt x="11247" y="3435"/>
                    </a:lnTo>
                    <a:cubicBezTo>
                      <a:pt x="11563" y="3120"/>
                      <a:pt x="11563" y="2553"/>
                      <a:pt x="11247" y="2238"/>
                    </a:cubicBezTo>
                    <a:lnTo>
                      <a:pt x="10460" y="1450"/>
                    </a:lnTo>
                    <a:cubicBezTo>
                      <a:pt x="10302" y="1293"/>
                      <a:pt x="10090" y="1214"/>
                      <a:pt x="9877" y="1214"/>
                    </a:cubicBezTo>
                    <a:cubicBezTo>
                      <a:pt x="9664" y="1214"/>
                      <a:pt x="9452" y="1293"/>
                      <a:pt x="9294" y="1450"/>
                    </a:cubicBezTo>
                    <a:lnTo>
                      <a:pt x="8790" y="1986"/>
                    </a:lnTo>
                    <a:cubicBezTo>
                      <a:pt x="8475" y="1765"/>
                      <a:pt x="8097" y="1671"/>
                      <a:pt x="7750" y="1545"/>
                    </a:cubicBezTo>
                    <a:lnTo>
                      <a:pt x="7750" y="852"/>
                    </a:lnTo>
                    <a:cubicBezTo>
                      <a:pt x="7750" y="379"/>
                      <a:pt x="7404" y="1"/>
                      <a:pt x="69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6" name="Google Shape;1576;p16"/>
              <p:cNvGrpSpPr/>
              <p:nvPr/>
            </p:nvGrpSpPr>
            <p:grpSpPr>
              <a:xfrm>
                <a:off x="8696107" y="2232224"/>
                <a:ext cx="194652" cy="937080"/>
                <a:chOff x="8604651" y="2334855"/>
                <a:chExt cx="194652" cy="937080"/>
              </a:xfrm>
            </p:grpSpPr>
            <p:grpSp>
              <p:nvGrpSpPr>
                <p:cNvPr id="1577" name="Google Shape;1577;p16"/>
                <p:cNvGrpSpPr/>
                <p:nvPr/>
              </p:nvGrpSpPr>
              <p:grpSpPr>
                <a:xfrm>
                  <a:off x="8763303" y="2334855"/>
                  <a:ext cx="36000" cy="937080"/>
                  <a:chOff x="8921703" y="1177555"/>
                  <a:chExt cx="36000" cy="937080"/>
                </a:xfrm>
              </p:grpSpPr>
              <p:sp>
                <p:nvSpPr>
                  <p:cNvPr id="1578" name="Google Shape;1578;p16"/>
                  <p:cNvSpPr/>
                  <p:nvPr/>
                </p:nvSpPr>
                <p:spPr>
                  <a:xfrm>
                    <a:off x="8934663" y="1177555"/>
                    <a:ext cx="9720" cy="9248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" h="2569" extrusionOk="0">
                        <a:moveTo>
                          <a:pt x="14" y="2569"/>
                        </a:moveTo>
                        <a:lnTo>
                          <a:pt x="14" y="2569"/>
                        </a:lnTo>
                        <a:cubicBezTo>
                          <a:pt x="11" y="2569"/>
                          <a:pt x="9" y="2568"/>
                          <a:pt x="7" y="2567"/>
                        </a:cubicBezTo>
                        <a:cubicBezTo>
                          <a:pt x="5" y="2566"/>
                          <a:pt x="3" y="2564"/>
                          <a:pt x="2" y="2562"/>
                        </a:cubicBezTo>
                        <a:cubicBezTo>
                          <a:pt x="1" y="2560"/>
                          <a:pt x="0" y="2558"/>
                          <a:pt x="0" y="2556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1"/>
                          <a:pt x="1" y="8"/>
                          <a:pt x="2" y="6"/>
                        </a:cubicBezTo>
                        <a:cubicBezTo>
                          <a:pt x="3" y="4"/>
                          <a:pt x="5" y="2"/>
                          <a:pt x="7" y="1"/>
                        </a:cubicBezTo>
                        <a:cubicBezTo>
                          <a:pt x="9" y="-1"/>
                          <a:pt x="11" y="0"/>
                          <a:pt x="14" y="0"/>
                        </a:cubicBezTo>
                        <a:lnTo>
                          <a:pt x="14" y="0"/>
                        </a:lnTo>
                        <a:cubicBezTo>
                          <a:pt x="16" y="0"/>
                          <a:pt x="18" y="-1"/>
                          <a:pt x="20" y="1"/>
                        </a:cubicBezTo>
                        <a:cubicBezTo>
                          <a:pt x="22" y="2"/>
                          <a:pt x="24" y="4"/>
                          <a:pt x="25" y="6"/>
                        </a:cubicBezTo>
                        <a:cubicBezTo>
                          <a:pt x="26" y="8"/>
                          <a:pt x="27" y="11"/>
                          <a:pt x="27" y="13"/>
                        </a:cubicBezTo>
                        <a:lnTo>
                          <a:pt x="27" y="13"/>
                        </a:lnTo>
                        <a:lnTo>
                          <a:pt x="27" y="2556"/>
                        </a:lnTo>
                        <a:lnTo>
                          <a:pt x="27" y="2556"/>
                        </a:lnTo>
                        <a:cubicBezTo>
                          <a:pt x="27" y="2558"/>
                          <a:pt x="26" y="2560"/>
                          <a:pt x="25" y="2562"/>
                        </a:cubicBezTo>
                        <a:cubicBezTo>
                          <a:pt x="24" y="2564"/>
                          <a:pt x="22" y="2566"/>
                          <a:pt x="20" y="2567"/>
                        </a:cubicBezTo>
                        <a:cubicBezTo>
                          <a:pt x="18" y="2568"/>
                          <a:pt x="16" y="2569"/>
                          <a:pt x="14" y="256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79" name="Google Shape;1579;p16"/>
                  <p:cNvSpPr/>
                  <p:nvPr/>
                </p:nvSpPr>
                <p:spPr>
                  <a:xfrm>
                    <a:off x="8921703" y="2078635"/>
                    <a:ext cx="36000" cy="36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" h="100" extrusionOk="0">
                        <a:moveTo>
                          <a:pt x="100" y="50"/>
                        </a:moveTo>
                        <a:cubicBezTo>
                          <a:pt x="100" y="59"/>
                          <a:pt x="97" y="68"/>
                          <a:pt x="93" y="75"/>
                        </a:cubicBezTo>
                        <a:cubicBezTo>
                          <a:pt x="89" y="83"/>
                          <a:pt x="83" y="89"/>
                          <a:pt x="75" y="93"/>
                        </a:cubicBezTo>
                        <a:cubicBezTo>
                          <a:pt x="68" y="97"/>
                          <a:pt x="59" y="100"/>
                          <a:pt x="50" y="100"/>
                        </a:cubicBezTo>
                        <a:cubicBezTo>
                          <a:pt x="41" y="100"/>
                          <a:pt x="33" y="97"/>
                          <a:pt x="25" y="93"/>
                        </a:cubicBezTo>
                        <a:cubicBezTo>
                          <a:pt x="17" y="89"/>
                          <a:pt x="12" y="83"/>
                          <a:pt x="7" y="75"/>
                        </a:cubicBezTo>
                        <a:cubicBezTo>
                          <a:pt x="3" y="68"/>
                          <a:pt x="0" y="59"/>
                          <a:pt x="0" y="50"/>
                        </a:cubicBezTo>
                        <a:cubicBezTo>
                          <a:pt x="0" y="41"/>
                          <a:pt x="2" y="33"/>
                          <a:pt x="7" y="25"/>
                        </a:cubicBezTo>
                        <a:cubicBezTo>
                          <a:pt x="11" y="18"/>
                          <a:pt x="17" y="12"/>
                          <a:pt x="25" y="7"/>
                        </a:cubicBezTo>
                        <a:cubicBezTo>
                          <a:pt x="33" y="3"/>
                          <a:pt x="41" y="0"/>
                          <a:pt x="50" y="0"/>
                        </a:cubicBezTo>
                        <a:cubicBezTo>
                          <a:pt x="59" y="0"/>
                          <a:pt x="68" y="3"/>
                          <a:pt x="75" y="7"/>
                        </a:cubicBezTo>
                        <a:cubicBezTo>
                          <a:pt x="83" y="12"/>
                          <a:pt x="89" y="18"/>
                          <a:pt x="93" y="25"/>
                        </a:cubicBezTo>
                        <a:cubicBezTo>
                          <a:pt x="97" y="33"/>
                          <a:pt x="100" y="41"/>
                          <a:pt x="100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580" name="Google Shape;1580;p16"/>
                <p:cNvGrpSpPr/>
                <p:nvPr/>
              </p:nvGrpSpPr>
              <p:grpSpPr>
                <a:xfrm rot="5400000">
                  <a:off x="8671863" y="2873647"/>
                  <a:ext cx="39148" cy="173572"/>
                  <a:chOff x="91453" y="1801552"/>
                  <a:chExt cx="39148" cy="173572"/>
                </a:xfrm>
              </p:grpSpPr>
              <p:sp>
                <p:nvSpPr>
                  <p:cNvPr id="1581" name="Google Shape;1581;p16"/>
                  <p:cNvSpPr/>
                  <p:nvPr/>
                </p:nvSpPr>
                <p:spPr>
                  <a:xfrm>
                    <a:off x="105944" y="1801552"/>
                    <a:ext cx="9144" cy="155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" h="751" extrusionOk="0">
                        <a:moveTo>
                          <a:pt x="13" y="751"/>
                        </a:moveTo>
                        <a:lnTo>
                          <a:pt x="13" y="751"/>
                        </a:lnTo>
                        <a:cubicBezTo>
                          <a:pt x="11" y="751"/>
                          <a:pt x="8" y="750"/>
                          <a:pt x="6" y="749"/>
                        </a:cubicBezTo>
                        <a:cubicBezTo>
                          <a:pt x="4" y="748"/>
                          <a:pt x="2" y="746"/>
                          <a:pt x="1" y="744"/>
                        </a:cubicBezTo>
                        <a:cubicBezTo>
                          <a:pt x="-1" y="742"/>
                          <a:pt x="0" y="740"/>
                          <a:pt x="0" y="738"/>
                        </a:cubicBezTo>
                        <a:lnTo>
                          <a:pt x="0" y="14"/>
                        </a:lnTo>
                        <a:lnTo>
                          <a:pt x="0" y="14"/>
                        </a:lnTo>
                        <a:cubicBezTo>
                          <a:pt x="0" y="11"/>
                          <a:pt x="-1" y="9"/>
                          <a:pt x="1" y="7"/>
                        </a:cubicBezTo>
                        <a:cubicBezTo>
                          <a:pt x="2" y="5"/>
                          <a:pt x="4" y="3"/>
                          <a:pt x="6" y="2"/>
                        </a:cubicBezTo>
                        <a:cubicBezTo>
                          <a:pt x="8" y="1"/>
                          <a:pt x="11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5" y="0"/>
                          <a:pt x="17" y="1"/>
                          <a:pt x="19" y="2"/>
                        </a:cubicBezTo>
                        <a:cubicBezTo>
                          <a:pt x="21" y="3"/>
                          <a:pt x="23" y="5"/>
                          <a:pt x="24" y="7"/>
                        </a:cubicBezTo>
                        <a:cubicBezTo>
                          <a:pt x="25" y="9"/>
                          <a:pt x="26" y="11"/>
                          <a:pt x="26" y="14"/>
                        </a:cubicBezTo>
                        <a:lnTo>
                          <a:pt x="26" y="14"/>
                        </a:lnTo>
                        <a:lnTo>
                          <a:pt x="26" y="737"/>
                        </a:lnTo>
                        <a:lnTo>
                          <a:pt x="26" y="737"/>
                        </a:lnTo>
                        <a:lnTo>
                          <a:pt x="26" y="737"/>
                        </a:lnTo>
                        <a:cubicBezTo>
                          <a:pt x="26" y="740"/>
                          <a:pt x="25" y="742"/>
                          <a:pt x="24" y="744"/>
                        </a:cubicBezTo>
                        <a:cubicBezTo>
                          <a:pt x="23" y="746"/>
                          <a:pt x="21" y="748"/>
                          <a:pt x="19" y="749"/>
                        </a:cubicBezTo>
                        <a:cubicBezTo>
                          <a:pt x="17" y="750"/>
                          <a:pt x="15" y="751"/>
                          <a:pt x="13" y="75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82" name="Google Shape;1582;p16"/>
                  <p:cNvSpPr/>
                  <p:nvPr/>
                </p:nvSpPr>
                <p:spPr>
                  <a:xfrm>
                    <a:off x="91452" y="1936634"/>
                    <a:ext cx="39148" cy="38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" h="99" extrusionOk="0">
                        <a:moveTo>
                          <a:pt x="100" y="49"/>
                        </a:moveTo>
                        <a:cubicBezTo>
                          <a:pt x="100" y="58"/>
                          <a:pt x="97" y="66"/>
                          <a:pt x="93" y="74"/>
                        </a:cubicBezTo>
                        <a:cubicBezTo>
                          <a:pt x="89" y="81"/>
                          <a:pt x="82" y="87"/>
                          <a:pt x="75" y="92"/>
                        </a:cubicBezTo>
                        <a:cubicBezTo>
                          <a:pt x="67" y="96"/>
                          <a:pt x="59" y="99"/>
                          <a:pt x="50" y="99"/>
                        </a:cubicBezTo>
                        <a:cubicBezTo>
                          <a:pt x="41" y="99"/>
                          <a:pt x="33" y="96"/>
                          <a:pt x="25" y="92"/>
                        </a:cubicBezTo>
                        <a:cubicBezTo>
                          <a:pt x="17" y="87"/>
                          <a:pt x="11" y="81"/>
                          <a:pt x="7" y="74"/>
                        </a:cubicBezTo>
                        <a:cubicBezTo>
                          <a:pt x="2" y="66"/>
                          <a:pt x="0" y="58"/>
                          <a:pt x="0" y="49"/>
                        </a:cubicBezTo>
                        <a:cubicBezTo>
                          <a:pt x="0" y="41"/>
                          <a:pt x="2" y="32"/>
                          <a:pt x="7" y="24"/>
                        </a:cubicBezTo>
                        <a:cubicBezTo>
                          <a:pt x="11" y="17"/>
                          <a:pt x="17" y="10"/>
                          <a:pt x="25" y="6"/>
                        </a:cubicBezTo>
                        <a:cubicBezTo>
                          <a:pt x="33" y="1"/>
                          <a:pt x="41" y="0"/>
                          <a:pt x="50" y="0"/>
                        </a:cubicBezTo>
                        <a:cubicBezTo>
                          <a:pt x="59" y="0"/>
                          <a:pt x="67" y="1"/>
                          <a:pt x="75" y="6"/>
                        </a:cubicBezTo>
                        <a:cubicBezTo>
                          <a:pt x="82" y="10"/>
                          <a:pt x="89" y="17"/>
                          <a:pt x="93" y="24"/>
                        </a:cubicBezTo>
                        <a:cubicBezTo>
                          <a:pt x="97" y="32"/>
                          <a:pt x="100" y="41"/>
                          <a:pt x="100" y="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583" name="Google Shape;1583;p16"/>
              <p:cNvGrpSpPr/>
              <p:nvPr/>
            </p:nvGrpSpPr>
            <p:grpSpPr>
              <a:xfrm>
                <a:off x="8695035" y="2963264"/>
                <a:ext cx="85096" cy="206040"/>
                <a:chOff x="350998" y="654720"/>
                <a:chExt cx="85096" cy="206040"/>
              </a:xfrm>
            </p:grpSpPr>
            <p:sp>
              <p:nvSpPr>
                <p:cNvPr id="1584" name="Google Shape;1584;p16"/>
                <p:cNvSpPr/>
                <p:nvPr/>
              </p:nvSpPr>
              <p:spPr>
                <a:xfrm>
                  <a:off x="350998" y="654720"/>
                  <a:ext cx="85096" cy="85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216" extrusionOk="0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7" y="189"/>
                      </a:moveTo>
                      <a:lnTo>
                        <a:pt x="190" y="189"/>
                      </a:lnTo>
                      <a:lnTo>
                        <a:pt x="190" y="27"/>
                      </a:lnTo>
                      <a:lnTo>
                        <a:pt x="27" y="27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32750" rIns="90000" bIns="327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5" name="Google Shape;1585;p16"/>
                <p:cNvSpPr/>
                <p:nvPr/>
              </p:nvSpPr>
              <p:spPr>
                <a:xfrm>
                  <a:off x="350998" y="775665"/>
                  <a:ext cx="85096" cy="85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216" extrusionOk="0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7" y="189"/>
                      </a:moveTo>
                      <a:lnTo>
                        <a:pt x="190" y="189"/>
                      </a:lnTo>
                      <a:lnTo>
                        <a:pt x="190" y="26"/>
                      </a:lnTo>
                      <a:lnTo>
                        <a:pt x="27" y="26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32750" rIns="90000" bIns="327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86" name="Google Shape;1586;p16"/>
              <p:cNvSpPr/>
              <p:nvPr/>
            </p:nvSpPr>
            <p:spPr>
              <a:xfrm>
                <a:off x="8696453" y="1258083"/>
                <a:ext cx="85046" cy="79153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71" extrusionOk="0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1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87" name="Google Shape;1587;p16"/>
              <p:cNvGrpSpPr/>
              <p:nvPr/>
            </p:nvGrpSpPr>
            <p:grpSpPr>
              <a:xfrm>
                <a:off x="8696440" y="378880"/>
                <a:ext cx="81205" cy="80767"/>
                <a:chOff x="8728485" y="366115"/>
                <a:chExt cx="77760" cy="77400"/>
              </a:xfrm>
            </p:grpSpPr>
            <p:sp>
              <p:nvSpPr>
                <p:cNvPr id="1588" name="Google Shape;1588;p16"/>
                <p:cNvSpPr/>
                <p:nvPr/>
              </p:nvSpPr>
              <p:spPr>
                <a:xfrm>
                  <a:off x="8728485" y="366115"/>
                  <a:ext cx="77760" cy="7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215" extrusionOk="0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7" y="189"/>
                      </a:moveTo>
                      <a:lnTo>
                        <a:pt x="189" y="189"/>
                      </a:lnTo>
                      <a:lnTo>
                        <a:pt x="189" y="26"/>
                      </a:lnTo>
                      <a:lnTo>
                        <a:pt x="27" y="26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32400" rIns="90000" bIns="324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9" name="Google Shape;1589;p16"/>
                <p:cNvSpPr/>
                <p:nvPr/>
              </p:nvSpPr>
              <p:spPr>
                <a:xfrm>
                  <a:off x="8729925" y="367195"/>
                  <a:ext cx="74880" cy="74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" h="208" extrusionOk="0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8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29875" rIns="90000" bIns="29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90" name="Google Shape;1590;p16"/>
              <p:cNvSpPr/>
              <p:nvPr/>
            </p:nvSpPr>
            <p:spPr>
              <a:xfrm>
                <a:off x="8696434" y="487441"/>
                <a:ext cx="81205" cy="81142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6" extrusionOk="0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90"/>
                    </a:moveTo>
                    <a:lnTo>
                      <a:pt x="189" y="190"/>
                    </a:lnTo>
                    <a:lnTo>
                      <a:pt x="189" y="26"/>
                    </a:lnTo>
                    <a:lnTo>
                      <a:pt x="27" y="26"/>
                    </a:lnTo>
                    <a:lnTo>
                      <a:pt x="27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91" name="Google Shape;1591;p16"/>
              <p:cNvGrpSpPr/>
              <p:nvPr/>
            </p:nvGrpSpPr>
            <p:grpSpPr>
              <a:xfrm>
                <a:off x="8313977" y="300026"/>
                <a:ext cx="525951" cy="654280"/>
                <a:chOff x="8347245" y="293035"/>
                <a:chExt cx="503640" cy="627005"/>
              </a:xfrm>
            </p:grpSpPr>
            <p:sp>
              <p:nvSpPr>
                <p:cNvPr id="1592" name="Google Shape;1592;p16"/>
                <p:cNvSpPr/>
                <p:nvPr/>
              </p:nvSpPr>
              <p:spPr>
                <a:xfrm>
                  <a:off x="8359485" y="306355"/>
                  <a:ext cx="491400" cy="598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" h="1663" extrusionOk="0">
                      <a:moveTo>
                        <a:pt x="1365" y="1663"/>
                      </a:moveTo>
                      <a:lnTo>
                        <a:pt x="1039" y="1663"/>
                      </a:lnTo>
                      <a:lnTo>
                        <a:pt x="1039" y="1663"/>
                      </a:lnTo>
                      <a:cubicBezTo>
                        <a:pt x="1036" y="1663"/>
                        <a:pt x="1034" y="1662"/>
                        <a:pt x="1032" y="1661"/>
                      </a:cubicBezTo>
                      <a:cubicBezTo>
                        <a:pt x="1030" y="1660"/>
                        <a:pt x="1028" y="1658"/>
                        <a:pt x="1027" y="1656"/>
                      </a:cubicBezTo>
                      <a:cubicBezTo>
                        <a:pt x="1026" y="1654"/>
                        <a:pt x="1025" y="1652"/>
                        <a:pt x="1025" y="1650"/>
                      </a:cubicBezTo>
                      <a:cubicBezTo>
                        <a:pt x="1025" y="1647"/>
                        <a:pt x="1026" y="1645"/>
                        <a:pt x="1027" y="1643"/>
                      </a:cubicBezTo>
                      <a:cubicBezTo>
                        <a:pt x="1028" y="1641"/>
                        <a:pt x="1030" y="1639"/>
                        <a:pt x="1032" y="1638"/>
                      </a:cubicBezTo>
                      <a:cubicBezTo>
                        <a:pt x="1034" y="1637"/>
                        <a:pt x="1036" y="1637"/>
                        <a:pt x="1039" y="1637"/>
                      </a:cubicBezTo>
                      <a:lnTo>
                        <a:pt x="1339" y="1637"/>
                      </a:lnTo>
                      <a:lnTo>
                        <a:pt x="1339" y="26"/>
                      </a:ln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9" y="26"/>
                        <a:pt x="7" y="25"/>
                      </a:cubicBezTo>
                      <a:cubicBezTo>
                        <a:pt x="5" y="23"/>
                        <a:pt x="3" y="22"/>
                        <a:pt x="2" y="20"/>
                      </a:cubicBezTo>
                      <a:cubicBezTo>
                        <a:pt x="1" y="18"/>
                        <a:pt x="0" y="15"/>
                        <a:pt x="0" y="13"/>
                      </a:cubicBez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3" y="0"/>
                      </a:cubicBezTo>
                      <a:lnTo>
                        <a:pt x="1365" y="0"/>
                      </a:lnTo>
                      <a:lnTo>
                        <a:pt x="1365" y="166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3" name="Google Shape;1593;p16"/>
                <p:cNvSpPr/>
                <p:nvPr/>
              </p:nvSpPr>
              <p:spPr>
                <a:xfrm>
                  <a:off x="8347245" y="293035"/>
                  <a:ext cx="35640" cy="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100" extrusionOk="0">
                      <a:moveTo>
                        <a:pt x="99" y="50"/>
                      </a:moveTo>
                      <a:cubicBezTo>
                        <a:pt x="99" y="59"/>
                        <a:pt x="98" y="67"/>
                        <a:pt x="93" y="75"/>
                      </a:cubicBezTo>
                      <a:cubicBezTo>
                        <a:pt x="89" y="83"/>
                        <a:pt x="83" y="88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2" y="100"/>
                        <a:pt x="33" y="97"/>
                        <a:pt x="25" y="93"/>
                      </a:cubicBezTo>
                      <a:cubicBezTo>
                        <a:pt x="18" y="88"/>
                        <a:pt x="12" y="83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8" y="0"/>
                        <a:pt x="68" y="3"/>
                        <a:pt x="75" y="7"/>
                      </a:cubicBezTo>
                      <a:cubicBezTo>
                        <a:pt x="83" y="11"/>
                        <a:pt x="88" y="18"/>
                        <a:pt x="93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4" name="Google Shape;1594;p16"/>
                <p:cNvSpPr/>
                <p:nvPr/>
              </p:nvSpPr>
              <p:spPr>
                <a:xfrm>
                  <a:off x="8714810" y="884040"/>
                  <a:ext cx="36000" cy="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0" extrusionOk="0">
                      <a:moveTo>
                        <a:pt x="100" y="50"/>
                      </a:moveTo>
                      <a:cubicBezTo>
                        <a:pt x="100" y="59"/>
                        <a:pt x="98" y="67"/>
                        <a:pt x="93" y="75"/>
                      </a:cubicBezTo>
                      <a:cubicBezTo>
                        <a:pt x="89" y="83"/>
                        <a:pt x="83" y="88"/>
                        <a:pt x="75" y="93"/>
                      </a:cubicBezTo>
                      <a:cubicBezTo>
                        <a:pt x="67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8"/>
                        <a:pt x="11" y="83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7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95" name="Google Shape;1595;p16"/>
              <p:cNvSpPr/>
              <p:nvPr/>
            </p:nvSpPr>
            <p:spPr>
              <a:xfrm>
                <a:off x="8813944" y="91635"/>
                <a:ext cx="238800" cy="238500"/>
              </a:xfrm>
              <a:prstGeom prst="mathMultiply">
                <a:avLst>
                  <a:gd name="adj1" fmla="val 2352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1596" name="Google Shape;1596;p16"/>
              <p:cNvGrpSpPr/>
              <p:nvPr/>
            </p:nvGrpSpPr>
            <p:grpSpPr>
              <a:xfrm rot="5400000" flipH="1">
                <a:off x="8605470" y="58283"/>
                <a:ext cx="39148" cy="305201"/>
                <a:chOff x="91453" y="1790561"/>
                <a:chExt cx="39148" cy="305201"/>
              </a:xfrm>
            </p:grpSpPr>
            <p:sp>
              <p:nvSpPr>
                <p:cNvPr id="1597" name="Google Shape;1597;p16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751" extrusionOk="0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8" name="Google Shape;1598;p16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99" extrusionOk="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599" name="Google Shape;1599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0" name="Google Shape;2750;p27"/>
          <p:cNvGrpSpPr/>
          <p:nvPr/>
        </p:nvGrpSpPr>
        <p:grpSpPr>
          <a:xfrm>
            <a:off x="92361" y="91016"/>
            <a:ext cx="8960642" cy="4958947"/>
            <a:chOff x="92361" y="91016"/>
            <a:chExt cx="8960642" cy="4958947"/>
          </a:xfrm>
        </p:grpSpPr>
        <p:grpSp>
          <p:nvGrpSpPr>
            <p:cNvPr id="2751" name="Google Shape;2751;p27"/>
            <p:cNvGrpSpPr/>
            <p:nvPr/>
          </p:nvGrpSpPr>
          <p:grpSpPr>
            <a:xfrm>
              <a:off x="5624485" y="4010305"/>
              <a:ext cx="3428517" cy="1039658"/>
              <a:chOff x="5624485" y="4010305"/>
              <a:chExt cx="3428517" cy="1039658"/>
            </a:xfrm>
          </p:grpSpPr>
          <p:grpSp>
            <p:nvGrpSpPr>
              <p:cNvPr id="2752" name="Google Shape;2752;p27"/>
              <p:cNvGrpSpPr/>
              <p:nvPr/>
            </p:nvGrpSpPr>
            <p:grpSpPr>
              <a:xfrm>
                <a:off x="8696385" y="4515819"/>
                <a:ext cx="356617" cy="356617"/>
                <a:chOff x="8537688" y="4364352"/>
                <a:chExt cx="514080" cy="514080"/>
              </a:xfrm>
            </p:grpSpPr>
            <p:sp>
              <p:nvSpPr>
                <p:cNvPr id="2753" name="Google Shape;2753;p27"/>
                <p:cNvSpPr/>
                <p:nvPr/>
              </p:nvSpPr>
              <p:spPr>
                <a:xfrm>
                  <a:off x="8537688" y="4364352"/>
                  <a:ext cx="514080" cy="514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1428" extrusionOk="0">
                      <a:moveTo>
                        <a:pt x="714" y="1428"/>
                      </a:moveTo>
                      <a:lnTo>
                        <a:pt x="714" y="1428"/>
                      </a:lnTo>
                      <a:cubicBezTo>
                        <a:pt x="589" y="1428"/>
                        <a:pt x="466" y="1396"/>
                        <a:pt x="357" y="1333"/>
                      </a:cubicBezTo>
                      <a:cubicBezTo>
                        <a:pt x="249" y="1271"/>
                        <a:pt x="158" y="1180"/>
                        <a:pt x="95" y="1071"/>
                      </a:cubicBezTo>
                      <a:cubicBezTo>
                        <a:pt x="33" y="963"/>
                        <a:pt x="0" y="839"/>
                        <a:pt x="0" y="714"/>
                      </a:cubicBezTo>
                      <a:cubicBezTo>
                        <a:pt x="0" y="589"/>
                        <a:pt x="33" y="466"/>
                        <a:pt x="95" y="357"/>
                      </a:cubicBezTo>
                      <a:cubicBezTo>
                        <a:pt x="158" y="248"/>
                        <a:pt x="249" y="158"/>
                        <a:pt x="357" y="95"/>
                      </a:cubicBezTo>
                      <a:cubicBezTo>
                        <a:pt x="466" y="33"/>
                        <a:pt x="589" y="0"/>
                        <a:pt x="714" y="0"/>
                      </a:cubicBezTo>
                      <a:cubicBezTo>
                        <a:pt x="839" y="0"/>
                        <a:pt x="963" y="33"/>
                        <a:pt x="1071" y="95"/>
                      </a:cubicBezTo>
                      <a:cubicBezTo>
                        <a:pt x="1180" y="158"/>
                        <a:pt x="1271" y="248"/>
                        <a:pt x="1333" y="357"/>
                      </a:cubicBezTo>
                      <a:cubicBezTo>
                        <a:pt x="1396" y="466"/>
                        <a:pt x="1428" y="589"/>
                        <a:pt x="1428" y="714"/>
                      </a:cubicBezTo>
                      <a:lnTo>
                        <a:pt x="1428" y="714"/>
                      </a:lnTo>
                      <a:lnTo>
                        <a:pt x="1428" y="714"/>
                      </a:lnTo>
                      <a:cubicBezTo>
                        <a:pt x="1428" y="839"/>
                        <a:pt x="1396" y="963"/>
                        <a:pt x="1333" y="1071"/>
                      </a:cubicBezTo>
                      <a:cubicBezTo>
                        <a:pt x="1271" y="1180"/>
                        <a:pt x="1180" y="1271"/>
                        <a:pt x="1071" y="1333"/>
                      </a:cubicBezTo>
                      <a:cubicBezTo>
                        <a:pt x="963" y="1396"/>
                        <a:pt x="839" y="1428"/>
                        <a:pt x="714" y="1428"/>
                      </a:cubicBezTo>
                      <a:moveTo>
                        <a:pt x="714" y="26"/>
                      </a:moveTo>
                      <a:lnTo>
                        <a:pt x="714" y="26"/>
                      </a:lnTo>
                      <a:cubicBezTo>
                        <a:pt x="593" y="26"/>
                        <a:pt x="475" y="58"/>
                        <a:pt x="370" y="118"/>
                      </a:cubicBezTo>
                      <a:cubicBezTo>
                        <a:pt x="265" y="179"/>
                        <a:pt x="179" y="266"/>
                        <a:pt x="118" y="370"/>
                      </a:cubicBezTo>
                      <a:cubicBezTo>
                        <a:pt x="58" y="475"/>
                        <a:pt x="26" y="593"/>
                        <a:pt x="26" y="714"/>
                      </a:cubicBezTo>
                      <a:cubicBezTo>
                        <a:pt x="26" y="835"/>
                        <a:pt x="58" y="953"/>
                        <a:pt x="118" y="1058"/>
                      </a:cubicBezTo>
                      <a:cubicBezTo>
                        <a:pt x="179" y="1163"/>
                        <a:pt x="265" y="1250"/>
                        <a:pt x="370" y="1310"/>
                      </a:cubicBezTo>
                      <a:cubicBezTo>
                        <a:pt x="475" y="1371"/>
                        <a:pt x="593" y="1402"/>
                        <a:pt x="714" y="1402"/>
                      </a:cubicBezTo>
                      <a:cubicBezTo>
                        <a:pt x="835" y="1402"/>
                        <a:pt x="954" y="1371"/>
                        <a:pt x="1058" y="1310"/>
                      </a:cubicBezTo>
                      <a:cubicBezTo>
                        <a:pt x="1163" y="1250"/>
                        <a:pt x="1250" y="1163"/>
                        <a:pt x="1310" y="1058"/>
                      </a:cubicBezTo>
                      <a:cubicBezTo>
                        <a:pt x="1371" y="953"/>
                        <a:pt x="1402" y="835"/>
                        <a:pt x="1402" y="714"/>
                      </a:cubicBezTo>
                      <a:lnTo>
                        <a:pt x="1402" y="714"/>
                      </a:lnTo>
                      <a:cubicBezTo>
                        <a:pt x="1402" y="594"/>
                        <a:pt x="1370" y="475"/>
                        <a:pt x="1310" y="371"/>
                      </a:cubicBezTo>
                      <a:cubicBezTo>
                        <a:pt x="1249" y="266"/>
                        <a:pt x="1163" y="179"/>
                        <a:pt x="1058" y="119"/>
                      </a:cubicBezTo>
                      <a:cubicBezTo>
                        <a:pt x="954" y="59"/>
                        <a:pt x="835" y="27"/>
                        <a:pt x="714" y="27"/>
                      </a:cubicBezTo>
                      <a:lnTo>
                        <a:pt x="714" y="27"/>
                      </a:lnTo>
                      <a:lnTo>
                        <a:pt x="714" y="2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4" name="Google Shape;2754;p27"/>
                <p:cNvSpPr/>
                <p:nvPr/>
              </p:nvSpPr>
              <p:spPr>
                <a:xfrm>
                  <a:off x="8578008" y="4404672"/>
                  <a:ext cx="433440" cy="43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" h="1205" extrusionOk="0">
                      <a:moveTo>
                        <a:pt x="602" y="1205"/>
                      </a:moveTo>
                      <a:lnTo>
                        <a:pt x="602" y="1205"/>
                      </a:lnTo>
                      <a:cubicBezTo>
                        <a:pt x="496" y="1205"/>
                        <a:pt x="393" y="1177"/>
                        <a:pt x="301" y="1124"/>
                      </a:cubicBezTo>
                      <a:cubicBezTo>
                        <a:pt x="210" y="1071"/>
                        <a:pt x="133" y="995"/>
                        <a:pt x="80" y="903"/>
                      </a:cubicBezTo>
                      <a:cubicBezTo>
                        <a:pt x="28" y="812"/>
                        <a:pt x="0" y="708"/>
                        <a:pt x="0" y="602"/>
                      </a:cubicBezTo>
                      <a:cubicBezTo>
                        <a:pt x="0" y="497"/>
                        <a:pt x="28" y="393"/>
                        <a:pt x="80" y="301"/>
                      </a:cubicBezTo>
                      <a:cubicBezTo>
                        <a:pt x="133" y="210"/>
                        <a:pt x="210" y="134"/>
                        <a:pt x="301" y="81"/>
                      </a:cubicBezTo>
                      <a:cubicBezTo>
                        <a:pt x="393" y="28"/>
                        <a:pt x="496" y="0"/>
                        <a:pt x="602" y="0"/>
                      </a:cubicBezTo>
                      <a:cubicBezTo>
                        <a:pt x="708" y="0"/>
                        <a:pt x="811" y="28"/>
                        <a:pt x="903" y="81"/>
                      </a:cubicBezTo>
                      <a:cubicBezTo>
                        <a:pt x="995" y="134"/>
                        <a:pt x="1071" y="210"/>
                        <a:pt x="1123" y="301"/>
                      </a:cubicBezTo>
                      <a:cubicBezTo>
                        <a:pt x="1176" y="393"/>
                        <a:pt x="1204" y="497"/>
                        <a:pt x="1204" y="602"/>
                      </a:cubicBezTo>
                      <a:lnTo>
                        <a:pt x="1204" y="602"/>
                      </a:lnTo>
                      <a:lnTo>
                        <a:pt x="1204" y="602"/>
                      </a:lnTo>
                      <a:cubicBezTo>
                        <a:pt x="1204" y="708"/>
                        <a:pt x="1176" y="812"/>
                        <a:pt x="1123" y="903"/>
                      </a:cubicBezTo>
                      <a:cubicBezTo>
                        <a:pt x="1070" y="995"/>
                        <a:pt x="994" y="1071"/>
                        <a:pt x="903" y="1124"/>
                      </a:cubicBezTo>
                      <a:cubicBezTo>
                        <a:pt x="811" y="1177"/>
                        <a:pt x="708" y="1204"/>
                        <a:pt x="602" y="1205"/>
                      </a:cubicBezTo>
                      <a:moveTo>
                        <a:pt x="602" y="80"/>
                      </a:moveTo>
                      <a:lnTo>
                        <a:pt x="602" y="80"/>
                      </a:lnTo>
                      <a:cubicBezTo>
                        <a:pt x="510" y="80"/>
                        <a:pt x="421" y="104"/>
                        <a:pt x="341" y="150"/>
                      </a:cubicBezTo>
                      <a:cubicBezTo>
                        <a:pt x="262" y="196"/>
                        <a:pt x="195" y="262"/>
                        <a:pt x="149" y="341"/>
                      </a:cubicBezTo>
                      <a:cubicBezTo>
                        <a:pt x="103" y="420"/>
                        <a:pt x="79" y="511"/>
                        <a:pt x="79" y="602"/>
                      </a:cubicBezTo>
                      <a:cubicBezTo>
                        <a:pt x="79" y="694"/>
                        <a:pt x="103" y="785"/>
                        <a:pt x="149" y="864"/>
                      </a:cubicBezTo>
                      <a:cubicBezTo>
                        <a:pt x="195" y="944"/>
                        <a:pt x="262" y="1009"/>
                        <a:pt x="341" y="1055"/>
                      </a:cubicBezTo>
                      <a:cubicBezTo>
                        <a:pt x="421" y="1101"/>
                        <a:pt x="510" y="1125"/>
                        <a:pt x="602" y="1125"/>
                      </a:cubicBezTo>
                      <a:cubicBezTo>
                        <a:pt x="694" y="1125"/>
                        <a:pt x="784" y="1101"/>
                        <a:pt x="863" y="1055"/>
                      </a:cubicBezTo>
                      <a:cubicBezTo>
                        <a:pt x="943" y="1009"/>
                        <a:pt x="1009" y="944"/>
                        <a:pt x="1055" y="864"/>
                      </a:cubicBezTo>
                      <a:cubicBezTo>
                        <a:pt x="1101" y="785"/>
                        <a:pt x="1125" y="694"/>
                        <a:pt x="1125" y="602"/>
                      </a:cubicBezTo>
                      <a:lnTo>
                        <a:pt x="1125" y="602"/>
                      </a:lnTo>
                      <a:cubicBezTo>
                        <a:pt x="1125" y="511"/>
                        <a:pt x="1100" y="421"/>
                        <a:pt x="1055" y="342"/>
                      </a:cubicBezTo>
                      <a:cubicBezTo>
                        <a:pt x="1009" y="262"/>
                        <a:pt x="943" y="196"/>
                        <a:pt x="863" y="150"/>
                      </a:cubicBezTo>
                      <a:cubicBezTo>
                        <a:pt x="784" y="104"/>
                        <a:pt x="694" y="80"/>
                        <a:pt x="602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5" name="Google Shape;2755;p27"/>
                <p:cNvSpPr/>
                <p:nvPr/>
              </p:nvSpPr>
              <p:spPr>
                <a:xfrm>
                  <a:off x="8723448" y="4487112"/>
                  <a:ext cx="85680" cy="205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" h="572" extrusionOk="0">
                      <a:moveTo>
                        <a:pt x="56" y="572"/>
                      </a:moveTo>
                      <a:lnTo>
                        <a:pt x="0" y="516"/>
                      </a:lnTo>
                      <a:lnTo>
                        <a:pt x="159" y="357"/>
                      </a:lnTo>
                      <a:lnTo>
                        <a:pt x="159" y="0"/>
                      </a:lnTo>
                      <a:lnTo>
                        <a:pt x="238" y="0"/>
                      </a:lnTo>
                      <a:lnTo>
                        <a:pt x="238" y="390"/>
                      </a:lnTo>
                      <a:lnTo>
                        <a:pt x="56" y="57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56" name="Google Shape;2756;p27"/>
              <p:cNvSpPr/>
              <p:nvPr/>
            </p:nvSpPr>
            <p:spPr>
              <a:xfrm>
                <a:off x="7750933" y="4692901"/>
                <a:ext cx="105120" cy="9756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71" extrusionOk="0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2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57" name="Google Shape;2757;p27"/>
              <p:cNvGrpSpPr/>
              <p:nvPr/>
            </p:nvGrpSpPr>
            <p:grpSpPr>
              <a:xfrm>
                <a:off x="7899973" y="4692384"/>
                <a:ext cx="331200" cy="162000"/>
                <a:chOff x="7899973" y="4674746"/>
                <a:chExt cx="331200" cy="162000"/>
              </a:xfrm>
            </p:grpSpPr>
            <p:sp>
              <p:nvSpPr>
                <p:cNvPr id="2758" name="Google Shape;2758;p27"/>
                <p:cNvSpPr/>
                <p:nvPr/>
              </p:nvSpPr>
              <p:spPr>
                <a:xfrm>
                  <a:off x="7899973" y="4674746"/>
                  <a:ext cx="331200" cy="30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" extrusionOk="0">
                      <a:moveTo>
                        <a:pt x="0" y="0"/>
                      </a:moveTo>
                      <a:lnTo>
                        <a:pt x="920" y="0"/>
                      </a:lnTo>
                      <a:lnTo>
                        <a:pt x="920" y="84"/>
                      </a:lnTo>
                      <a:lnTo>
                        <a:pt x="0" y="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9" name="Google Shape;2759;p27"/>
                <p:cNvSpPr/>
                <p:nvPr/>
              </p:nvSpPr>
              <p:spPr>
                <a:xfrm>
                  <a:off x="7899973" y="4740986"/>
                  <a:ext cx="331200" cy="29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3" extrusionOk="0">
                      <a:moveTo>
                        <a:pt x="0" y="0"/>
                      </a:moveTo>
                      <a:lnTo>
                        <a:pt x="920" y="0"/>
                      </a:lnTo>
                      <a:lnTo>
                        <a:pt x="920" y="83"/>
                      </a:lnTo>
                      <a:lnTo>
                        <a:pt x="0" y="8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0" name="Google Shape;2760;p27"/>
                <p:cNvSpPr/>
                <p:nvPr/>
              </p:nvSpPr>
              <p:spPr>
                <a:xfrm>
                  <a:off x="7899973" y="4806506"/>
                  <a:ext cx="197280" cy="30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84" extrusionOk="0">
                      <a:moveTo>
                        <a:pt x="0" y="0"/>
                      </a:moveTo>
                      <a:lnTo>
                        <a:pt x="548" y="0"/>
                      </a:lnTo>
                      <a:lnTo>
                        <a:pt x="548" y="84"/>
                      </a:lnTo>
                      <a:lnTo>
                        <a:pt x="0" y="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61" name="Google Shape;2761;p27"/>
              <p:cNvSpPr/>
              <p:nvPr/>
            </p:nvSpPr>
            <p:spPr>
              <a:xfrm>
                <a:off x="8430313" y="4880320"/>
                <a:ext cx="6588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91" y="183"/>
                    </a:moveTo>
                    <a:lnTo>
                      <a:pt x="91" y="183"/>
                    </a:ln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1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1"/>
                      <a:pt x="31" y="20"/>
                      <a:pt x="45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1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50" y="41"/>
                      <a:pt x="41" y="49"/>
                      <a:pt x="35" y="59"/>
                    </a:cubicBezTo>
                    <a:cubicBezTo>
                      <a:pt x="30" y="69"/>
                      <a:pt x="26" y="80"/>
                      <a:pt x="26" y="91"/>
                    </a:cubicBezTo>
                    <a:cubicBezTo>
                      <a:pt x="26" y="103"/>
                      <a:pt x="30" y="114"/>
                      <a:pt x="35" y="124"/>
                    </a:cubicBezTo>
                    <a:cubicBezTo>
                      <a:pt x="41" y="134"/>
                      <a:pt x="50" y="143"/>
                      <a:pt x="59" y="148"/>
                    </a:cubicBezTo>
                    <a:cubicBezTo>
                      <a:pt x="69" y="154"/>
                      <a:pt x="80" y="156"/>
                      <a:pt x="91" y="156"/>
                    </a:cubicBezTo>
                    <a:cubicBezTo>
                      <a:pt x="103" y="156"/>
                      <a:pt x="114" y="154"/>
                      <a:pt x="124" y="148"/>
                    </a:cubicBezTo>
                    <a:cubicBezTo>
                      <a:pt x="134" y="143"/>
                      <a:pt x="142" y="134"/>
                      <a:pt x="147" y="124"/>
                    </a:cubicBezTo>
                    <a:cubicBezTo>
                      <a:pt x="153" y="114"/>
                      <a:pt x="156" y="103"/>
                      <a:pt x="156" y="91"/>
                    </a:cubicBezTo>
                    <a:lnTo>
                      <a:pt x="156" y="91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2" name="Google Shape;2762;p27"/>
              <p:cNvSpPr/>
              <p:nvPr/>
            </p:nvSpPr>
            <p:spPr>
              <a:xfrm>
                <a:off x="8430313" y="4786720"/>
                <a:ext cx="65880" cy="6552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2" extrusionOk="0">
                    <a:moveTo>
                      <a:pt x="91" y="182"/>
                    </a:moveTo>
                    <a:lnTo>
                      <a:pt x="91" y="182"/>
                    </a:lnTo>
                    <a:lnTo>
                      <a:pt x="91" y="182"/>
                    </a:lnTo>
                    <a:cubicBezTo>
                      <a:pt x="75" y="182"/>
                      <a:pt x="60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0"/>
                      <a:pt x="151" y="162"/>
                      <a:pt x="137" y="170"/>
                    </a:cubicBezTo>
                    <a:cubicBezTo>
                      <a:pt x="123" y="178"/>
                      <a:pt x="107" y="182"/>
                      <a:pt x="91" y="182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50"/>
                      <a:pt x="35" y="59"/>
                    </a:cubicBezTo>
                    <a:cubicBezTo>
                      <a:pt x="30" y="69"/>
                      <a:pt x="27" y="80"/>
                      <a:pt x="27" y="91"/>
                    </a:cubicBezTo>
                    <a:cubicBezTo>
                      <a:pt x="27" y="102"/>
                      <a:pt x="30" y="114"/>
                      <a:pt x="35" y="123"/>
                    </a:cubicBezTo>
                    <a:cubicBezTo>
                      <a:pt x="41" y="133"/>
                      <a:pt x="49" y="141"/>
                      <a:pt x="59" y="147"/>
                    </a:cubicBezTo>
                    <a:cubicBezTo>
                      <a:pt x="69" y="153"/>
                      <a:pt x="80" y="156"/>
                      <a:pt x="91" y="156"/>
                    </a:cubicBezTo>
                    <a:cubicBezTo>
                      <a:pt x="103" y="156"/>
                      <a:pt x="114" y="153"/>
                      <a:pt x="124" y="147"/>
                    </a:cubicBezTo>
                    <a:cubicBezTo>
                      <a:pt x="134" y="141"/>
                      <a:pt x="143" y="133"/>
                      <a:pt x="148" y="123"/>
                    </a:cubicBezTo>
                    <a:cubicBezTo>
                      <a:pt x="154" y="114"/>
                      <a:pt x="156" y="102"/>
                      <a:pt x="156" y="91"/>
                    </a:cubicBez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0500" rIns="90000" bIns="20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63" name="Google Shape;2763;p27"/>
              <p:cNvGrpSpPr/>
              <p:nvPr/>
            </p:nvGrpSpPr>
            <p:grpSpPr>
              <a:xfrm>
                <a:off x="8004373" y="4915795"/>
                <a:ext cx="803520" cy="133920"/>
                <a:chOff x="8003448" y="4920552"/>
                <a:chExt cx="803520" cy="133920"/>
              </a:xfrm>
            </p:grpSpPr>
            <p:sp>
              <p:nvSpPr>
                <p:cNvPr id="2764" name="Google Shape;2764;p27"/>
                <p:cNvSpPr/>
                <p:nvPr/>
              </p:nvSpPr>
              <p:spPr>
                <a:xfrm>
                  <a:off x="8016408" y="4920552"/>
                  <a:ext cx="790560" cy="133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6" h="372" extrusionOk="0">
                      <a:moveTo>
                        <a:pt x="2196" y="372"/>
                      </a:moveTo>
                      <a:lnTo>
                        <a:pt x="0" y="372"/>
                      </a:lnTo>
                      <a:lnTo>
                        <a:pt x="0" y="81"/>
                      </a:lnTo>
                      <a:lnTo>
                        <a:pt x="0" y="81"/>
                      </a:lnTo>
                      <a:cubicBezTo>
                        <a:pt x="0" y="78"/>
                        <a:pt x="1" y="76"/>
                        <a:pt x="2" y="74"/>
                      </a:cubicBezTo>
                      <a:cubicBezTo>
                        <a:pt x="3" y="72"/>
                        <a:pt x="5" y="70"/>
                        <a:pt x="7" y="69"/>
                      </a:cubicBezTo>
                      <a:cubicBezTo>
                        <a:pt x="9" y="68"/>
                        <a:pt x="11" y="68"/>
                        <a:pt x="14" y="68"/>
                      </a:cubicBezTo>
                      <a:lnTo>
                        <a:pt x="14" y="68"/>
                      </a:lnTo>
                      <a:cubicBezTo>
                        <a:pt x="16" y="68"/>
                        <a:pt x="18" y="68"/>
                        <a:pt x="20" y="69"/>
                      </a:cubicBezTo>
                      <a:cubicBezTo>
                        <a:pt x="23" y="71"/>
                        <a:pt x="24" y="72"/>
                        <a:pt x="25" y="74"/>
                      </a:cubicBezTo>
                      <a:cubicBezTo>
                        <a:pt x="26" y="76"/>
                        <a:pt x="27" y="78"/>
                        <a:pt x="27" y="81"/>
                      </a:cubicBezTo>
                      <a:lnTo>
                        <a:pt x="27" y="345"/>
                      </a:lnTo>
                      <a:lnTo>
                        <a:pt x="2170" y="345"/>
                      </a:lnTo>
                      <a:lnTo>
                        <a:pt x="2170" y="13"/>
                      </a:lnTo>
                      <a:lnTo>
                        <a:pt x="2170" y="13"/>
                      </a:lnTo>
                      <a:cubicBezTo>
                        <a:pt x="2170" y="11"/>
                        <a:pt x="2171" y="8"/>
                        <a:pt x="2172" y="6"/>
                      </a:cubicBezTo>
                      <a:cubicBezTo>
                        <a:pt x="2174" y="4"/>
                        <a:pt x="2174" y="4"/>
                        <a:pt x="2176" y="2"/>
                      </a:cubicBezTo>
                      <a:cubicBezTo>
                        <a:pt x="2178" y="1"/>
                        <a:pt x="2181" y="0"/>
                        <a:pt x="2183" y="0"/>
                      </a:cubicBezTo>
                      <a:cubicBezTo>
                        <a:pt x="2185" y="0"/>
                        <a:pt x="2188" y="1"/>
                        <a:pt x="2190" y="2"/>
                      </a:cubicBezTo>
                      <a:cubicBezTo>
                        <a:pt x="2192" y="4"/>
                        <a:pt x="2194" y="4"/>
                        <a:pt x="2195" y="6"/>
                      </a:cubicBezTo>
                      <a:cubicBezTo>
                        <a:pt x="2197" y="8"/>
                        <a:pt x="2196" y="11"/>
                        <a:pt x="2196" y="13"/>
                      </a:cubicBezTo>
                      <a:lnTo>
                        <a:pt x="2196" y="13"/>
                      </a:lnTo>
                      <a:lnTo>
                        <a:pt x="2196" y="37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5" name="Google Shape;2765;p27"/>
                <p:cNvSpPr/>
                <p:nvPr/>
              </p:nvSpPr>
              <p:spPr>
                <a:xfrm>
                  <a:off x="8003448" y="4932792"/>
                  <a:ext cx="36000" cy="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0" extrusionOk="0">
                      <a:moveTo>
                        <a:pt x="100" y="50"/>
                      </a:moveTo>
                      <a:cubicBezTo>
                        <a:pt x="100" y="59"/>
                        <a:pt x="98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7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7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66" name="Google Shape;2766;p27"/>
              <p:cNvGrpSpPr/>
              <p:nvPr/>
            </p:nvGrpSpPr>
            <p:grpSpPr>
              <a:xfrm>
                <a:off x="7608733" y="4931200"/>
                <a:ext cx="328320" cy="36000"/>
                <a:chOff x="7607808" y="4914807"/>
                <a:chExt cx="328320" cy="36000"/>
              </a:xfrm>
            </p:grpSpPr>
            <p:sp>
              <p:nvSpPr>
                <p:cNvPr id="2767" name="Google Shape;2767;p27"/>
                <p:cNvSpPr/>
                <p:nvPr/>
              </p:nvSpPr>
              <p:spPr>
                <a:xfrm>
                  <a:off x="7607808" y="4928127"/>
                  <a:ext cx="316080" cy="9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8" h="26" extrusionOk="0">
                      <a:moveTo>
                        <a:pt x="865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1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865" y="0"/>
                      </a:lnTo>
                      <a:lnTo>
                        <a:pt x="865" y="0"/>
                      </a:lnTo>
                      <a:cubicBezTo>
                        <a:pt x="867" y="0"/>
                        <a:pt x="869" y="0"/>
                        <a:pt x="871" y="1"/>
                      </a:cubicBezTo>
                      <a:cubicBezTo>
                        <a:pt x="873" y="3"/>
                        <a:pt x="875" y="4"/>
                        <a:pt x="876" y="6"/>
                      </a:cubicBezTo>
                      <a:cubicBezTo>
                        <a:pt x="877" y="8"/>
                        <a:pt x="878" y="11"/>
                        <a:pt x="878" y="13"/>
                      </a:cubicBezTo>
                      <a:cubicBezTo>
                        <a:pt x="878" y="15"/>
                        <a:pt x="877" y="18"/>
                        <a:pt x="876" y="20"/>
                      </a:cubicBezTo>
                      <a:cubicBezTo>
                        <a:pt x="875" y="22"/>
                        <a:pt x="873" y="23"/>
                        <a:pt x="871" y="24"/>
                      </a:cubicBezTo>
                      <a:cubicBezTo>
                        <a:pt x="869" y="26"/>
                        <a:pt x="867" y="26"/>
                        <a:pt x="865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8" name="Google Shape;2768;p27"/>
                <p:cNvSpPr/>
                <p:nvPr/>
              </p:nvSpPr>
              <p:spPr>
                <a:xfrm>
                  <a:off x="7900488" y="4914807"/>
                  <a:ext cx="35640" cy="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100" extrusionOk="0">
                      <a:moveTo>
                        <a:pt x="99" y="50"/>
                      </a:moveTo>
                      <a:cubicBezTo>
                        <a:pt x="99" y="59"/>
                        <a:pt x="97" y="68"/>
                        <a:pt x="92" y="75"/>
                      </a:cubicBezTo>
                      <a:cubicBezTo>
                        <a:pt x="88" y="83"/>
                        <a:pt x="82" y="89"/>
                        <a:pt x="74" y="93"/>
                      </a:cubicBezTo>
                      <a:cubicBezTo>
                        <a:pt x="67" y="97"/>
                        <a:pt x="58" y="100"/>
                        <a:pt x="49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6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49" y="0"/>
                      </a:cubicBezTo>
                      <a:cubicBezTo>
                        <a:pt x="58" y="0"/>
                        <a:pt x="67" y="3"/>
                        <a:pt x="74" y="7"/>
                      </a:cubicBezTo>
                      <a:cubicBezTo>
                        <a:pt x="82" y="12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69" name="Google Shape;2769;p27"/>
              <p:cNvGrpSpPr/>
              <p:nvPr/>
            </p:nvGrpSpPr>
            <p:grpSpPr>
              <a:xfrm>
                <a:off x="7069237" y="4713695"/>
                <a:ext cx="448057" cy="336034"/>
                <a:chOff x="-1951475" y="3273100"/>
                <a:chExt cx="291875" cy="222775"/>
              </a:xfrm>
            </p:grpSpPr>
            <p:sp>
              <p:nvSpPr>
                <p:cNvPr id="2770" name="Google Shape;2770;p27"/>
                <p:cNvSpPr/>
                <p:nvPr/>
              </p:nvSpPr>
              <p:spPr>
                <a:xfrm>
                  <a:off x="-1951475" y="3325050"/>
                  <a:ext cx="51225" cy="11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4770" extrusionOk="0">
                      <a:moveTo>
                        <a:pt x="1033" y="0"/>
                      </a:moveTo>
                      <a:cubicBezTo>
                        <a:pt x="518" y="0"/>
                        <a:pt x="0" y="339"/>
                        <a:pt x="0" y="1004"/>
                      </a:cubicBezTo>
                      <a:lnTo>
                        <a:pt x="0" y="3777"/>
                      </a:lnTo>
                      <a:cubicBezTo>
                        <a:pt x="0" y="4438"/>
                        <a:pt x="512" y="4769"/>
                        <a:pt x="1024" y="4769"/>
                      </a:cubicBezTo>
                      <a:cubicBezTo>
                        <a:pt x="1536" y="4769"/>
                        <a:pt x="2048" y="4438"/>
                        <a:pt x="2048" y="3777"/>
                      </a:cubicBezTo>
                      <a:lnTo>
                        <a:pt x="2048" y="1004"/>
                      </a:lnTo>
                      <a:cubicBezTo>
                        <a:pt x="2048" y="331"/>
                        <a:pt x="1542" y="0"/>
                        <a:pt x="10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1" name="Google Shape;2771;p27"/>
                <p:cNvSpPr/>
                <p:nvPr/>
              </p:nvSpPr>
              <p:spPr>
                <a:xfrm>
                  <a:off x="-1711250" y="3273100"/>
                  <a:ext cx="51650" cy="22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6" h="8869" extrusionOk="0">
                      <a:moveTo>
                        <a:pt x="1027" y="0"/>
                      </a:moveTo>
                      <a:cubicBezTo>
                        <a:pt x="608" y="0"/>
                        <a:pt x="186" y="229"/>
                        <a:pt x="32" y="719"/>
                      </a:cubicBezTo>
                      <a:cubicBezTo>
                        <a:pt x="0" y="814"/>
                        <a:pt x="0" y="940"/>
                        <a:pt x="0" y="1003"/>
                      </a:cubicBezTo>
                      <a:lnTo>
                        <a:pt x="0" y="7871"/>
                      </a:lnTo>
                      <a:cubicBezTo>
                        <a:pt x="0" y="7934"/>
                        <a:pt x="0" y="8060"/>
                        <a:pt x="32" y="8123"/>
                      </a:cubicBezTo>
                      <a:cubicBezTo>
                        <a:pt x="173" y="8632"/>
                        <a:pt x="594" y="8869"/>
                        <a:pt x="1015" y="8869"/>
                      </a:cubicBezTo>
                      <a:cubicBezTo>
                        <a:pt x="1532" y="8869"/>
                        <a:pt x="2048" y="8513"/>
                        <a:pt x="2048" y="7871"/>
                      </a:cubicBezTo>
                      <a:lnTo>
                        <a:pt x="2048" y="1003"/>
                      </a:lnTo>
                      <a:cubicBezTo>
                        <a:pt x="2066" y="356"/>
                        <a:pt x="1549" y="0"/>
                        <a:pt x="10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2" name="Google Shape;2772;p27"/>
                <p:cNvSpPr/>
                <p:nvPr/>
              </p:nvSpPr>
              <p:spPr>
                <a:xfrm>
                  <a:off x="-1886900" y="3296575"/>
                  <a:ext cx="156775" cy="19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1" h="7972" extrusionOk="0">
                      <a:moveTo>
                        <a:pt x="851" y="5672"/>
                      </a:moveTo>
                      <a:lnTo>
                        <a:pt x="3466" y="6333"/>
                      </a:lnTo>
                      <a:cubicBezTo>
                        <a:pt x="3277" y="6869"/>
                        <a:pt x="2773" y="7279"/>
                        <a:pt x="2174" y="7279"/>
                      </a:cubicBezTo>
                      <a:cubicBezTo>
                        <a:pt x="1418" y="7279"/>
                        <a:pt x="788" y="6648"/>
                        <a:pt x="788" y="5892"/>
                      </a:cubicBezTo>
                      <a:cubicBezTo>
                        <a:pt x="851" y="5798"/>
                        <a:pt x="851" y="5735"/>
                        <a:pt x="851" y="5672"/>
                      </a:cubicBezTo>
                      <a:close/>
                      <a:moveTo>
                        <a:pt x="6270" y="1"/>
                      </a:moveTo>
                      <a:lnTo>
                        <a:pt x="1" y="1576"/>
                      </a:lnTo>
                      <a:cubicBezTo>
                        <a:pt x="95" y="1734"/>
                        <a:pt x="127" y="1923"/>
                        <a:pt x="127" y="2143"/>
                      </a:cubicBezTo>
                      <a:lnTo>
                        <a:pt x="127" y="4916"/>
                      </a:lnTo>
                      <a:cubicBezTo>
                        <a:pt x="127" y="5105"/>
                        <a:pt x="95" y="5294"/>
                        <a:pt x="1" y="5514"/>
                      </a:cubicBezTo>
                      <a:lnTo>
                        <a:pt x="158" y="5546"/>
                      </a:lnTo>
                      <a:cubicBezTo>
                        <a:pt x="127" y="5672"/>
                        <a:pt x="127" y="5829"/>
                        <a:pt x="127" y="5924"/>
                      </a:cubicBezTo>
                      <a:cubicBezTo>
                        <a:pt x="127" y="7090"/>
                        <a:pt x="1040" y="7972"/>
                        <a:pt x="2174" y="7972"/>
                      </a:cubicBezTo>
                      <a:cubicBezTo>
                        <a:pt x="3120" y="7972"/>
                        <a:pt x="3907" y="7405"/>
                        <a:pt x="4159" y="6522"/>
                      </a:cubicBezTo>
                      <a:lnTo>
                        <a:pt x="6270" y="7090"/>
                      </a:lnTo>
                      <a:lnTo>
                        <a:pt x="6270" y="5672"/>
                      </a:lnTo>
                      <a:lnTo>
                        <a:pt x="6270" y="2238"/>
                      </a:lnTo>
                      <a:lnTo>
                        <a:pt x="627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73" name="Google Shape;2773;p27"/>
              <p:cNvGrpSpPr/>
              <p:nvPr/>
            </p:nvGrpSpPr>
            <p:grpSpPr>
              <a:xfrm rot="-5400000">
                <a:off x="6276302" y="4196049"/>
                <a:ext cx="205136" cy="1197862"/>
                <a:chOff x="278580" y="1275025"/>
                <a:chExt cx="205136" cy="1197862"/>
              </a:xfrm>
            </p:grpSpPr>
            <p:sp>
              <p:nvSpPr>
                <p:cNvPr id="2774" name="Google Shape;2774;p27"/>
                <p:cNvSpPr/>
                <p:nvPr/>
              </p:nvSpPr>
              <p:spPr>
                <a:xfrm>
                  <a:off x="278580" y="1289410"/>
                  <a:ext cx="191825" cy="118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" h="3044" extrusionOk="0">
                      <a:moveTo>
                        <a:pt x="13" y="3044"/>
                      </a:moveTo>
                      <a:lnTo>
                        <a:pt x="13" y="3044"/>
                      </a:lnTo>
                      <a:cubicBezTo>
                        <a:pt x="11" y="3044"/>
                        <a:pt x="9" y="3044"/>
                        <a:pt x="7" y="3043"/>
                      </a:cubicBezTo>
                      <a:cubicBezTo>
                        <a:pt x="5" y="3042"/>
                        <a:pt x="3" y="3040"/>
                        <a:pt x="2" y="3038"/>
                      </a:cubicBezTo>
                      <a:cubicBezTo>
                        <a:pt x="1" y="3036"/>
                        <a:pt x="0" y="3034"/>
                        <a:pt x="0" y="3031"/>
                      </a:cubicBezTo>
                      <a:lnTo>
                        <a:pt x="0" y="0"/>
                      </a:lnTo>
                      <a:lnTo>
                        <a:pt x="476" y="0"/>
                      </a:lnTo>
                      <a:lnTo>
                        <a:pt x="476" y="0"/>
                      </a:lnTo>
                      <a:cubicBezTo>
                        <a:pt x="479" y="0"/>
                        <a:pt x="481" y="-1"/>
                        <a:pt x="483" y="1"/>
                      </a:cubicBezTo>
                      <a:cubicBezTo>
                        <a:pt x="485" y="2"/>
                        <a:pt x="487" y="4"/>
                        <a:pt x="488" y="6"/>
                      </a:cubicBezTo>
                      <a:cubicBezTo>
                        <a:pt x="489" y="8"/>
                        <a:pt x="490" y="10"/>
                        <a:pt x="490" y="13"/>
                      </a:cubicBezTo>
                      <a:lnTo>
                        <a:pt x="490" y="13"/>
                      </a:lnTo>
                      <a:lnTo>
                        <a:pt x="490" y="13"/>
                      </a:lnTo>
                      <a:cubicBezTo>
                        <a:pt x="490" y="15"/>
                        <a:pt x="489" y="17"/>
                        <a:pt x="488" y="19"/>
                      </a:cubicBezTo>
                      <a:cubicBezTo>
                        <a:pt x="487" y="21"/>
                        <a:pt x="485" y="23"/>
                        <a:pt x="483" y="24"/>
                      </a:cubicBezTo>
                      <a:cubicBezTo>
                        <a:pt x="481" y="25"/>
                        <a:pt x="479" y="26"/>
                        <a:pt x="476" y="26"/>
                      </a:cubicBezTo>
                      <a:lnTo>
                        <a:pt x="27" y="26"/>
                      </a:lnTo>
                      <a:lnTo>
                        <a:pt x="27" y="3031"/>
                      </a:lnTo>
                      <a:lnTo>
                        <a:pt x="27" y="3031"/>
                      </a:lnTo>
                      <a:cubicBezTo>
                        <a:pt x="27" y="3034"/>
                        <a:pt x="26" y="3036"/>
                        <a:pt x="25" y="3038"/>
                      </a:cubicBezTo>
                      <a:cubicBezTo>
                        <a:pt x="24" y="3040"/>
                        <a:pt x="22" y="3042"/>
                        <a:pt x="20" y="3043"/>
                      </a:cubicBezTo>
                      <a:cubicBezTo>
                        <a:pt x="18" y="3044"/>
                        <a:pt x="16" y="3044"/>
                        <a:pt x="13" y="30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75" name="Google Shape;2775;p27"/>
                <p:cNvSpPr/>
                <p:nvPr/>
              </p:nvSpPr>
              <p:spPr>
                <a:xfrm>
                  <a:off x="444959" y="1275025"/>
                  <a:ext cx="38757" cy="38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100" extrusionOk="0">
                      <a:moveTo>
                        <a:pt x="99" y="50"/>
                      </a:moveTo>
                      <a:cubicBezTo>
                        <a:pt x="99" y="59"/>
                        <a:pt x="97" y="67"/>
                        <a:pt x="93" y="75"/>
                      </a:cubicBezTo>
                      <a:cubicBezTo>
                        <a:pt x="88" y="82"/>
                        <a:pt x="81" y="89"/>
                        <a:pt x="74" y="93"/>
                      </a:cubicBezTo>
                      <a:cubicBezTo>
                        <a:pt x="66" y="97"/>
                        <a:pt x="58" y="100"/>
                        <a:pt x="50" y="100"/>
                      </a:cubicBezTo>
                      <a:cubicBezTo>
                        <a:pt x="41" y="100"/>
                        <a:pt x="32" y="97"/>
                        <a:pt x="25" y="93"/>
                      </a:cubicBezTo>
                      <a:cubicBezTo>
                        <a:pt x="17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76" name="Google Shape;2776;p27"/>
              <p:cNvGrpSpPr/>
              <p:nvPr/>
            </p:nvGrpSpPr>
            <p:grpSpPr>
              <a:xfrm rot="-5400000">
                <a:off x="6427228" y="4705751"/>
                <a:ext cx="38757" cy="501929"/>
                <a:chOff x="177970" y="1692197"/>
                <a:chExt cx="38757" cy="501929"/>
              </a:xfrm>
            </p:grpSpPr>
            <p:sp>
              <p:nvSpPr>
                <p:cNvPr id="2777" name="Google Shape;2777;p27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257" extrusionOk="0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78" name="Google Shape;2778;p27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79" name="Google Shape;2779;p27"/>
              <p:cNvGrpSpPr/>
              <p:nvPr/>
            </p:nvGrpSpPr>
            <p:grpSpPr>
              <a:xfrm rot="5400000">
                <a:off x="6051720" y="4580645"/>
                <a:ext cx="39148" cy="305201"/>
                <a:chOff x="91453" y="1790561"/>
                <a:chExt cx="39148" cy="305201"/>
              </a:xfrm>
            </p:grpSpPr>
            <p:sp>
              <p:nvSpPr>
                <p:cNvPr id="2780" name="Google Shape;2780;p27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751" extrusionOk="0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1" name="Google Shape;2781;p27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99" extrusionOk="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82" name="Google Shape;2782;p27"/>
              <p:cNvGrpSpPr/>
              <p:nvPr/>
            </p:nvGrpSpPr>
            <p:grpSpPr>
              <a:xfrm>
                <a:off x="6317959" y="4692275"/>
                <a:ext cx="202051" cy="81915"/>
                <a:chOff x="243848" y="2487250"/>
                <a:chExt cx="202051" cy="81915"/>
              </a:xfrm>
            </p:grpSpPr>
            <p:grpSp>
              <p:nvGrpSpPr>
                <p:cNvPr id="2783" name="Google Shape;2783;p27"/>
                <p:cNvGrpSpPr/>
                <p:nvPr/>
              </p:nvGrpSpPr>
              <p:grpSpPr>
                <a:xfrm>
                  <a:off x="243848" y="2487250"/>
                  <a:ext cx="82345" cy="81915"/>
                  <a:chOff x="40948" y="2444350"/>
                  <a:chExt cx="82345" cy="81915"/>
                </a:xfrm>
              </p:grpSpPr>
              <p:sp>
                <p:nvSpPr>
                  <p:cNvPr id="2784" name="Google Shape;2784;p27"/>
                  <p:cNvSpPr/>
                  <p:nvPr/>
                </p:nvSpPr>
                <p:spPr>
                  <a:xfrm>
                    <a:off x="40948" y="2444350"/>
                    <a:ext cx="82345" cy="81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" h="215" extrusionOk="0">
                        <a:moveTo>
                          <a:pt x="216" y="215"/>
                        </a:moveTo>
                        <a:lnTo>
                          <a:pt x="0" y="215"/>
                        </a:lnTo>
                        <a:lnTo>
                          <a:pt x="0" y="0"/>
                        </a:lnTo>
                        <a:lnTo>
                          <a:pt x="216" y="0"/>
                        </a:lnTo>
                        <a:lnTo>
                          <a:pt x="216" y="215"/>
                        </a:lnTo>
                        <a:moveTo>
                          <a:pt x="26" y="188"/>
                        </a:moveTo>
                        <a:lnTo>
                          <a:pt x="189" y="188"/>
                        </a:lnTo>
                        <a:lnTo>
                          <a:pt x="189" y="26"/>
                        </a:lnTo>
                        <a:lnTo>
                          <a:pt x="26" y="26"/>
                        </a:lnTo>
                        <a:lnTo>
                          <a:pt x="26" y="1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32400" rIns="90000" bIns="324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85" name="Google Shape;2785;p27"/>
                  <p:cNvSpPr/>
                  <p:nvPr/>
                </p:nvSpPr>
                <p:spPr>
                  <a:xfrm>
                    <a:off x="42472" y="2445874"/>
                    <a:ext cx="79295" cy="792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" h="208" extrusionOk="0">
                        <a:moveTo>
                          <a:pt x="0" y="189"/>
                        </a:moveTo>
                        <a:lnTo>
                          <a:pt x="189" y="0"/>
                        </a:lnTo>
                        <a:lnTo>
                          <a:pt x="208" y="19"/>
                        </a:lnTo>
                        <a:lnTo>
                          <a:pt x="18" y="208"/>
                        </a:lnTo>
                        <a:lnTo>
                          <a:pt x="0" y="18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29875" rIns="90000" bIns="29875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786" name="Google Shape;2786;p27"/>
                <p:cNvSpPr/>
                <p:nvPr/>
              </p:nvSpPr>
              <p:spPr>
                <a:xfrm>
                  <a:off x="363553" y="2487250"/>
                  <a:ext cx="82345" cy="81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215" extrusionOk="0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32400" rIns="90000" bIns="324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87" name="Google Shape;2787;p27"/>
              <p:cNvGrpSpPr/>
              <p:nvPr/>
            </p:nvGrpSpPr>
            <p:grpSpPr>
              <a:xfrm flipH="1">
                <a:off x="5624485" y="5009643"/>
                <a:ext cx="692253" cy="40320"/>
                <a:chOff x="2030367" y="4961533"/>
                <a:chExt cx="692253" cy="40320"/>
              </a:xfrm>
            </p:grpSpPr>
            <p:sp>
              <p:nvSpPr>
                <p:cNvPr id="2788" name="Google Shape;2788;p27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" h="26" extrusionOk="0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9" name="Google Shape;2789;p27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0" extrusionOk="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90" name="Google Shape;2790;p27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112" extrusionOk="0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1" name="Google Shape;2791;p27"/>
              <p:cNvGrpSpPr/>
              <p:nvPr/>
            </p:nvGrpSpPr>
            <p:grpSpPr>
              <a:xfrm>
                <a:off x="8777547" y="4010305"/>
                <a:ext cx="158490" cy="430588"/>
                <a:chOff x="8777547" y="4010305"/>
                <a:chExt cx="158490" cy="430588"/>
              </a:xfrm>
            </p:grpSpPr>
            <p:grpSp>
              <p:nvGrpSpPr>
                <p:cNvPr id="2792" name="Google Shape;2792;p27"/>
                <p:cNvGrpSpPr/>
                <p:nvPr/>
              </p:nvGrpSpPr>
              <p:grpSpPr>
                <a:xfrm>
                  <a:off x="8898642" y="4059936"/>
                  <a:ext cx="35640" cy="380957"/>
                  <a:chOff x="8441568" y="4349515"/>
                  <a:chExt cx="35640" cy="380957"/>
                </a:xfrm>
              </p:grpSpPr>
              <p:sp>
                <p:nvSpPr>
                  <p:cNvPr id="2793" name="Google Shape;2793;p27"/>
                  <p:cNvSpPr/>
                  <p:nvPr/>
                </p:nvSpPr>
                <p:spPr>
                  <a:xfrm>
                    <a:off x="8454528" y="4349515"/>
                    <a:ext cx="9144" cy="3657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" h="1092" extrusionOk="0">
                        <a:moveTo>
                          <a:pt x="13" y="1092"/>
                        </a:moveTo>
                        <a:lnTo>
                          <a:pt x="13" y="1092"/>
                        </a:lnTo>
                        <a:cubicBezTo>
                          <a:pt x="11" y="1092"/>
                          <a:pt x="9" y="1091"/>
                          <a:pt x="7" y="1090"/>
                        </a:cubicBezTo>
                        <a:cubicBezTo>
                          <a:pt x="5" y="1089"/>
                          <a:pt x="3" y="1087"/>
                          <a:pt x="2" y="1085"/>
                        </a:cubicBezTo>
                        <a:cubicBezTo>
                          <a:pt x="1" y="1083"/>
                          <a:pt x="0" y="1081"/>
                          <a:pt x="0" y="1079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0"/>
                          <a:pt x="1" y="8"/>
                          <a:pt x="2" y="6"/>
                        </a:cubicBezTo>
                        <a:cubicBezTo>
                          <a:pt x="3" y="4"/>
                          <a:pt x="5" y="3"/>
                          <a:pt x="7" y="1"/>
                        </a:cubicBezTo>
                        <a:cubicBezTo>
                          <a:pt x="9" y="0"/>
                          <a:pt x="11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5" y="0"/>
                          <a:pt x="18" y="0"/>
                          <a:pt x="20" y="1"/>
                        </a:cubicBezTo>
                        <a:cubicBezTo>
                          <a:pt x="22" y="2"/>
                          <a:pt x="24" y="4"/>
                          <a:pt x="25" y="6"/>
                        </a:cubicBezTo>
                        <a:cubicBezTo>
                          <a:pt x="27" y="8"/>
                          <a:pt x="26" y="10"/>
                          <a:pt x="26" y="13"/>
                        </a:cubicBezTo>
                        <a:lnTo>
                          <a:pt x="26" y="13"/>
                        </a:lnTo>
                        <a:lnTo>
                          <a:pt x="26" y="1079"/>
                        </a:lnTo>
                        <a:lnTo>
                          <a:pt x="26" y="1079"/>
                        </a:lnTo>
                        <a:cubicBezTo>
                          <a:pt x="26" y="1081"/>
                          <a:pt x="26" y="1083"/>
                          <a:pt x="25" y="1085"/>
                        </a:cubicBezTo>
                        <a:cubicBezTo>
                          <a:pt x="23" y="1087"/>
                          <a:pt x="22" y="1089"/>
                          <a:pt x="20" y="1090"/>
                        </a:cubicBezTo>
                        <a:cubicBezTo>
                          <a:pt x="18" y="1091"/>
                          <a:pt x="15" y="1092"/>
                          <a:pt x="13" y="1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94" name="Google Shape;2794;p27"/>
                  <p:cNvSpPr/>
                  <p:nvPr/>
                </p:nvSpPr>
                <p:spPr>
                  <a:xfrm>
                    <a:off x="8441568" y="4694832"/>
                    <a:ext cx="35640" cy="356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" h="99" extrusionOk="0">
                        <a:moveTo>
                          <a:pt x="99" y="49"/>
                        </a:moveTo>
                        <a:cubicBezTo>
                          <a:pt x="99" y="58"/>
                          <a:pt x="97" y="67"/>
                          <a:pt x="92" y="74"/>
                        </a:cubicBezTo>
                        <a:cubicBezTo>
                          <a:pt x="88" y="82"/>
                          <a:pt x="82" y="88"/>
                          <a:pt x="74" y="92"/>
                        </a:cubicBezTo>
                        <a:cubicBezTo>
                          <a:pt x="67" y="97"/>
                          <a:pt x="58" y="99"/>
                          <a:pt x="49" y="99"/>
                        </a:cubicBezTo>
                        <a:cubicBezTo>
                          <a:pt x="41" y="99"/>
                          <a:pt x="33" y="97"/>
                          <a:pt x="25" y="92"/>
                        </a:cubicBezTo>
                        <a:cubicBezTo>
                          <a:pt x="18" y="88"/>
                          <a:pt x="11" y="82"/>
                          <a:pt x="6" y="74"/>
                        </a:cubicBezTo>
                        <a:cubicBezTo>
                          <a:pt x="2" y="67"/>
                          <a:pt x="0" y="58"/>
                          <a:pt x="0" y="49"/>
                        </a:cubicBezTo>
                        <a:cubicBezTo>
                          <a:pt x="0" y="41"/>
                          <a:pt x="2" y="32"/>
                          <a:pt x="6" y="24"/>
                        </a:cubicBezTo>
                        <a:cubicBezTo>
                          <a:pt x="11" y="17"/>
                          <a:pt x="18" y="11"/>
                          <a:pt x="25" y="6"/>
                        </a:cubicBezTo>
                        <a:cubicBezTo>
                          <a:pt x="33" y="2"/>
                          <a:pt x="41" y="0"/>
                          <a:pt x="49" y="0"/>
                        </a:cubicBezTo>
                        <a:cubicBezTo>
                          <a:pt x="58" y="0"/>
                          <a:pt x="67" y="2"/>
                          <a:pt x="74" y="6"/>
                        </a:cubicBezTo>
                        <a:cubicBezTo>
                          <a:pt x="82" y="11"/>
                          <a:pt x="88" y="17"/>
                          <a:pt x="92" y="24"/>
                        </a:cubicBezTo>
                        <a:cubicBezTo>
                          <a:pt x="97" y="32"/>
                          <a:pt x="99" y="41"/>
                          <a:pt x="99" y="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795" name="Google Shape;2795;p27"/>
                <p:cNvGrpSpPr/>
                <p:nvPr/>
              </p:nvGrpSpPr>
              <p:grpSpPr>
                <a:xfrm rot="10800000">
                  <a:off x="8777547" y="4010305"/>
                  <a:ext cx="137094" cy="120548"/>
                  <a:chOff x="454680" y="218515"/>
                  <a:chExt cx="125280" cy="110160"/>
                </a:xfrm>
              </p:grpSpPr>
              <p:sp>
                <p:nvSpPr>
                  <p:cNvPr id="2796" name="Google Shape;2796;p27"/>
                  <p:cNvSpPr/>
                  <p:nvPr/>
                </p:nvSpPr>
                <p:spPr>
                  <a:xfrm>
                    <a:off x="454680" y="218515"/>
                    <a:ext cx="111960" cy="97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" h="272" extrusionOk="0">
                        <a:moveTo>
                          <a:pt x="298" y="272"/>
                        </a:moveTo>
                        <a:lnTo>
                          <a:pt x="298" y="272"/>
                        </a:lnTo>
                        <a:cubicBezTo>
                          <a:pt x="296" y="272"/>
                          <a:pt x="294" y="271"/>
                          <a:pt x="292" y="270"/>
                        </a:cubicBezTo>
                        <a:cubicBezTo>
                          <a:pt x="290" y="268"/>
                          <a:pt x="288" y="268"/>
                          <a:pt x="287" y="266"/>
                        </a:cubicBezTo>
                        <a:cubicBezTo>
                          <a:pt x="286" y="264"/>
                          <a:pt x="285" y="261"/>
                          <a:pt x="285" y="259"/>
                        </a:cubicBezTo>
                        <a:lnTo>
                          <a:pt x="285" y="27"/>
                        </a:lnTo>
                        <a:lnTo>
                          <a:pt x="13" y="27"/>
                        </a:lnTo>
                        <a:lnTo>
                          <a:pt x="13" y="27"/>
                        </a:lnTo>
                        <a:cubicBezTo>
                          <a:pt x="11" y="27"/>
                          <a:pt x="8" y="26"/>
                          <a:pt x="6" y="25"/>
                        </a:cubicBezTo>
                        <a:cubicBezTo>
                          <a:pt x="4" y="24"/>
                          <a:pt x="3" y="22"/>
                          <a:pt x="2" y="20"/>
                        </a:cubicBezTo>
                        <a:cubicBezTo>
                          <a:pt x="0" y="18"/>
                          <a:pt x="0" y="15"/>
                          <a:pt x="0" y="13"/>
                        </a:cubicBezTo>
                        <a:cubicBezTo>
                          <a:pt x="0" y="10"/>
                          <a:pt x="0" y="9"/>
                          <a:pt x="2" y="7"/>
                        </a:cubicBezTo>
                        <a:cubicBezTo>
                          <a:pt x="3" y="5"/>
                          <a:pt x="4" y="3"/>
                          <a:pt x="6" y="2"/>
                        </a:cubicBezTo>
                        <a:cubicBezTo>
                          <a:pt x="8" y="1"/>
                          <a:pt x="11" y="0"/>
                          <a:pt x="13" y="0"/>
                        </a:cubicBezTo>
                        <a:lnTo>
                          <a:pt x="311" y="0"/>
                        </a:lnTo>
                        <a:lnTo>
                          <a:pt x="311" y="259"/>
                        </a:lnTo>
                        <a:lnTo>
                          <a:pt x="311" y="259"/>
                        </a:lnTo>
                        <a:cubicBezTo>
                          <a:pt x="311" y="261"/>
                          <a:pt x="311" y="264"/>
                          <a:pt x="310" y="266"/>
                        </a:cubicBezTo>
                        <a:cubicBezTo>
                          <a:pt x="308" y="268"/>
                          <a:pt x="307" y="268"/>
                          <a:pt x="305" y="270"/>
                        </a:cubicBezTo>
                        <a:cubicBezTo>
                          <a:pt x="303" y="271"/>
                          <a:pt x="300" y="272"/>
                          <a:pt x="298" y="2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97" name="Google Shape;2797;p27"/>
                  <p:cNvSpPr/>
                  <p:nvPr/>
                </p:nvSpPr>
                <p:spPr>
                  <a:xfrm>
                    <a:off x="544320" y="293035"/>
                    <a:ext cx="35640" cy="356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" h="99" extrusionOk="0">
                        <a:moveTo>
                          <a:pt x="99" y="50"/>
                        </a:moveTo>
                        <a:cubicBezTo>
                          <a:pt x="99" y="58"/>
                          <a:pt x="97" y="66"/>
                          <a:pt x="93" y="74"/>
                        </a:cubicBezTo>
                        <a:cubicBezTo>
                          <a:pt x="88" y="81"/>
                          <a:pt x="81" y="88"/>
                          <a:pt x="74" y="93"/>
                        </a:cubicBezTo>
                        <a:cubicBezTo>
                          <a:pt x="66" y="97"/>
                          <a:pt x="57" y="99"/>
                          <a:pt x="49" y="99"/>
                        </a:cubicBezTo>
                        <a:cubicBezTo>
                          <a:pt x="40" y="99"/>
                          <a:pt x="32" y="97"/>
                          <a:pt x="25" y="93"/>
                        </a:cubicBezTo>
                        <a:cubicBezTo>
                          <a:pt x="17" y="88"/>
                          <a:pt x="10" y="81"/>
                          <a:pt x="6" y="74"/>
                        </a:cubicBezTo>
                        <a:cubicBezTo>
                          <a:pt x="1" y="66"/>
                          <a:pt x="0" y="58"/>
                          <a:pt x="0" y="50"/>
                        </a:cubicBezTo>
                        <a:cubicBezTo>
                          <a:pt x="0" y="41"/>
                          <a:pt x="2" y="32"/>
                          <a:pt x="6" y="25"/>
                        </a:cubicBezTo>
                        <a:cubicBezTo>
                          <a:pt x="11" y="17"/>
                          <a:pt x="17" y="11"/>
                          <a:pt x="25" y="7"/>
                        </a:cubicBezTo>
                        <a:cubicBezTo>
                          <a:pt x="32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3" y="25"/>
                        </a:cubicBezTo>
                        <a:cubicBezTo>
                          <a:pt x="97" y="32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798" name="Google Shape;2798;p27"/>
                <p:cNvSpPr/>
                <p:nvPr/>
              </p:nvSpPr>
              <p:spPr>
                <a:xfrm rot="10800000" flipH="1">
                  <a:off x="8896889" y="4044357"/>
                  <a:ext cx="39148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99" extrusionOk="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99" name="Google Shape;2799;p27"/>
              <p:cNvSpPr/>
              <p:nvPr/>
            </p:nvSpPr>
            <p:spPr>
              <a:xfrm>
                <a:off x="8430313" y="4693120"/>
                <a:ext cx="65880" cy="6552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2" extrusionOk="0">
                    <a:moveTo>
                      <a:pt x="91" y="182"/>
                    </a:moveTo>
                    <a:lnTo>
                      <a:pt x="91" y="182"/>
                    </a:lnTo>
                    <a:lnTo>
                      <a:pt x="91" y="182"/>
                    </a:lnTo>
                    <a:cubicBezTo>
                      <a:pt x="75" y="182"/>
                      <a:pt x="60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0"/>
                      <a:pt x="151" y="162"/>
                      <a:pt x="137" y="170"/>
                    </a:cubicBezTo>
                    <a:cubicBezTo>
                      <a:pt x="123" y="178"/>
                      <a:pt x="107" y="182"/>
                      <a:pt x="91" y="182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50"/>
                      <a:pt x="35" y="59"/>
                    </a:cubicBezTo>
                    <a:cubicBezTo>
                      <a:pt x="30" y="69"/>
                      <a:pt x="27" y="80"/>
                      <a:pt x="27" y="91"/>
                    </a:cubicBezTo>
                    <a:cubicBezTo>
                      <a:pt x="27" y="102"/>
                      <a:pt x="30" y="114"/>
                      <a:pt x="35" y="123"/>
                    </a:cubicBezTo>
                    <a:cubicBezTo>
                      <a:pt x="41" y="133"/>
                      <a:pt x="49" y="141"/>
                      <a:pt x="59" y="147"/>
                    </a:cubicBezTo>
                    <a:cubicBezTo>
                      <a:pt x="69" y="153"/>
                      <a:pt x="80" y="156"/>
                      <a:pt x="91" y="156"/>
                    </a:cubicBezTo>
                    <a:cubicBezTo>
                      <a:pt x="103" y="156"/>
                      <a:pt x="114" y="153"/>
                      <a:pt x="124" y="147"/>
                    </a:cubicBezTo>
                    <a:cubicBezTo>
                      <a:pt x="134" y="141"/>
                      <a:pt x="143" y="133"/>
                      <a:pt x="148" y="123"/>
                    </a:cubicBezTo>
                    <a:cubicBezTo>
                      <a:pt x="154" y="114"/>
                      <a:pt x="156" y="102"/>
                      <a:pt x="156" y="91"/>
                    </a:cubicBez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20500" rIns="90000" bIns="20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00" name="Google Shape;2800;p27"/>
            <p:cNvGrpSpPr/>
            <p:nvPr/>
          </p:nvGrpSpPr>
          <p:grpSpPr>
            <a:xfrm>
              <a:off x="92361" y="91016"/>
              <a:ext cx="5209406" cy="2147720"/>
              <a:chOff x="92361" y="91016"/>
              <a:chExt cx="5209406" cy="2147720"/>
            </a:xfrm>
          </p:grpSpPr>
          <p:sp>
            <p:nvSpPr>
              <p:cNvPr id="2801" name="Google Shape;2801;p27"/>
              <p:cNvSpPr/>
              <p:nvPr/>
            </p:nvSpPr>
            <p:spPr>
              <a:xfrm>
                <a:off x="1736774" y="265078"/>
                <a:ext cx="85096" cy="8509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6" extrusionOk="0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90"/>
                    </a:moveTo>
                    <a:lnTo>
                      <a:pt x="189" y="190"/>
                    </a:lnTo>
                    <a:lnTo>
                      <a:pt x="189" y="27"/>
                    </a:lnTo>
                    <a:lnTo>
                      <a:pt x="26" y="27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2" name="Google Shape;2802;p27"/>
              <p:cNvSpPr/>
              <p:nvPr/>
            </p:nvSpPr>
            <p:spPr>
              <a:xfrm>
                <a:off x="92361" y="500728"/>
                <a:ext cx="85096" cy="8509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6" extrusionOk="0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89"/>
                    </a:moveTo>
                    <a:lnTo>
                      <a:pt x="190" y="189"/>
                    </a:lnTo>
                    <a:lnTo>
                      <a:pt x="190" y="27"/>
                    </a:lnTo>
                    <a:lnTo>
                      <a:pt x="27" y="27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3" name="Google Shape;2803;p27"/>
              <p:cNvSpPr/>
              <p:nvPr/>
            </p:nvSpPr>
            <p:spPr>
              <a:xfrm>
                <a:off x="92361" y="621673"/>
                <a:ext cx="85096" cy="8509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6" extrusionOk="0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89"/>
                    </a:moveTo>
                    <a:lnTo>
                      <a:pt x="190" y="189"/>
                    </a:lnTo>
                    <a:lnTo>
                      <a:pt x="190" y="26"/>
                    </a:lnTo>
                    <a:lnTo>
                      <a:pt x="27" y="26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4" name="Google Shape;2804;p27"/>
              <p:cNvSpPr/>
              <p:nvPr/>
            </p:nvSpPr>
            <p:spPr>
              <a:xfrm>
                <a:off x="791652" y="91252"/>
                <a:ext cx="71702" cy="7209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3" extrusionOk="0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1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0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0" y="162"/>
                      <a:pt x="136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8" y="29"/>
                      <a:pt x="59" y="35"/>
                    </a:cubicBezTo>
                    <a:cubicBezTo>
                      <a:pt x="49" y="41"/>
                      <a:pt x="40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8" y="152"/>
                      <a:pt x="80" y="156"/>
                      <a:pt x="91" y="156"/>
                    </a:cubicBezTo>
                    <a:cubicBezTo>
                      <a:pt x="102" y="156"/>
                      <a:pt x="113" y="152"/>
                      <a:pt x="123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2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1" y="49"/>
                      <a:pt x="133" y="41"/>
                      <a:pt x="123" y="35"/>
                    </a:cubicBezTo>
                    <a:cubicBezTo>
                      <a:pt x="113" y="30"/>
                      <a:pt x="102" y="27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5" name="Google Shape;2805;p27"/>
              <p:cNvSpPr/>
              <p:nvPr/>
            </p:nvSpPr>
            <p:spPr>
              <a:xfrm>
                <a:off x="1019364" y="91252"/>
                <a:ext cx="72096" cy="72094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90" y="183"/>
                    </a:moveTo>
                    <a:lnTo>
                      <a:pt x="90" y="183"/>
                    </a:lnTo>
                    <a:cubicBezTo>
                      <a:pt x="75" y="182"/>
                      <a:pt x="59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3" y="123"/>
                      <a:pt x="0" y="107"/>
                      <a:pt x="0" y="91"/>
                    </a:cubicBezTo>
                    <a:cubicBezTo>
                      <a:pt x="0" y="75"/>
                      <a:pt x="3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6" y="0"/>
                      <a:pt x="92" y="0"/>
                    </a:cubicBezTo>
                    <a:cubicBezTo>
                      <a:pt x="108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5"/>
                      <a:pt x="183" y="91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8" y="123"/>
                      <a:pt x="171" y="137"/>
                    </a:cubicBezTo>
                    <a:cubicBezTo>
                      <a:pt x="163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lnTo>
                      <a:pt x="90" y="183"/>
                    </a:lnTo>
                    <a:moveTo>
                      <a:pt x="90" y="26"/>
                    </a:moveTo>
                    <a:lnTo>
                      <a:pt x="90" y="26"/>
                    </a:lnTo>
                    <a:cubicBezTo>
                      <a:pt x="79" y="27"/>
                      <a:pt x="68" y="30"/>
                      <a:pt x="59" y="35"/>
                    </a:cubicBezTo>
                    <a:cubicBezTo>
                      <a:pt x="48" y="41"/>
                      <a:pt x="40" y="49"/>
                      <a:pt x="35" y="59"/>
                    </a:cubicBezTo>
                    <a:cubicBezTo>
                      <a:pt x="29" y="69"/>
                      <a:pt x="27" y="79"/>
                      <a:pt x="27" y="91"/>
                    </a:cubicBezTo>
                    <a:cubicBezTo>
                      <a:pt x="27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9" y="152"/>
                      <a:pt x="80" y="156"/>
                      <a:pt x="92" y="156"/>
                    </a:cubicBezTo>
                    <a:cubicBezTo>
                      <a:pt x="103" y="156"/>
                      <a:pt x="114" y="152"/>
                      <a:pt x="124" y="147"/>
                    </a:cubicBezTo>
                    <a:cubicBezTo>
                      <a:pt x="134" y="141"/>
                      <a:pt x="142" y="134"/>
                      <a:pt x="148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8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2" y="26"/>
                    </a:cubicBezTo>
                    <a:cubicBezTo>
                      <a:pt x="91" y="26"/>
                      <a:pt x="91" y="26"/>
                      <a:pt x="90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6" name="Google Shape;2806;p27"/>
              <p:cNvSpPr/>
              <p:nvPr/>
            </p:nvSpPr>
            <p:spPr>
              <a:xfrm>
                <a:off x="1132826" y="91252"/>
                <a:ext cx="71702" cy="7209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3" extrusionOk="0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8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1" y="134"/>
                      <a:pt x="49" y="141"/>
                      <a:pt x="59" y="147"/>
                    </a:cubicBezTo>
                    <a:cubicBezTo>
                      <a:pt x="69" y="152"/>
                      <a:pt x="79" y="156"/>
                      <a:pt x="91" y="156"/>
                    </a:cubicBezTo>
                    <a:cubicBezTo>
                      <a:pt x="102" y="156"/>
                      <a:pt x="114" y="152"/>
                      <a:pt x="124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2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2" y="69"/>
                      <a:pt x="147" y="59"/>
                    </a:cubicBezTo>
                    <a:cubicBezTo>
                      <a:pt x="141" y="49"/>
                      <a:pt x="133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07" name="Google Shape;2807;p27"/>
              <p:cNvGrpSpPr/>
              <p:nvPr/>
            </p:nvGrpSpPr>
            <p:grpSpPr>
              <a:xfrm>
                <a:off x="904681" y="91249"/>
                <a:ext cx="72092" cy="72092"/>
                <a:chOff x="833760" y="96688"/>
                <a:chExt cx="65880" cy="65880"/>
              </a:xfrm>
            </p:grpSpPr>
            <p:sp>
              <p:nvSpPr>
                <p:cNvPr id="2808" name="Google Shape;2808;p27"/>
                <p:cNvSpPr/>
                <p:nvPr/>
              </p:nvSpPr>
              <p:spPr>
                <a:xfrm>
                  <a:off x="838080" y="101008"/>
                  <a:ext cx="57240" cy="57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" h="159" extrusionOk="0">
                      <a:moveTo>
                        <a:pt x="159" y="80"/>
                      </a:moveTo>
                      <a:lnTo>
                        <a:pt x="159" y="80"/>
                      </a:lnTo>
                      <a:cubicBezTo>
                        <a:pt x="159" y="94"/>
                        <a:pt x="155" y="107"/>
                        <a:pt x="148" y="119"/>
                      </a:cubicBezTo>
                      <a:cubicBezTo>
                        <a:pt x="141" y="132"/>
                        <a:pt x="131" y="142"/>
                        <a:pt x="119" y="149"/>
                      </a:cubicBezTo>
                      <a:cubicBezTo>
                        <a:pt x="107" y="155"/>
                        <a:pt x="93" y="159"/>
                        <a:pt x="79" y="159"/>
                      </a:cubicBezTo>
                      <a:cubicBezTo>
                        <a:pt x="65" y="159"/>
                        <a:pt x="52" y="155"/>
                        <a:pt x="40" y="149"/>
                      </a:cubicBezTo>
                      <a:cubicBezTo>
                        <a:pt x="28" y="142"/>
                        <a:pt x="17" y="132"/>
                        <a:pt x="11" y="119"/>
                      </a:cubicBezTo>
                      <a:cubicBezTo>
                        <a:pt x="4" y="106"/>
                        <a:pt x="0" y="94"/>
                        <a:pt x="0" y="80"/>
                      </a:cubicBezTo>
                      <a:cubicBezTo>
                        <a:pt x="0" y="66"/>
                        <a:pt x="4" y="52"/>
                        <a:pt x="11" y="40"/>
                      </a:cubicBezTo>
                      <a:cubicBezTo>
                        <a:pt x="17" y="28"/>
                        <a:pt x="28" y="18"/>
                        <a:pt x="40" y="11"/>
                      </a:cubicBezTo>
                      <a:cubicBezTo>
                        <a:pt x="52" y="4"/>
                        <a:pt x="65" y="0"/>
                        <a:pt x="79" y="0"/>
                      </a:cubicBezTo>
                      <a:cubicBezTo>
                        <a:pt x="80" y="0"/>
                        <a:pt x="80" y="0"/>
                        <a:pt x="81" y="0"/>
                      </a:cubicBezTo>
                      <a:lnTo>
                        <a:pt x="81" y="0"/>
                      </a:lnTo>
                      <a:lnTo>
                        <a:pt x="81" y="0"/>
                      </a:lnTo>
                      <a:cubicBezTo>
                        <a:pt x="94" y="0"/>
                        <a:pt x="108" y="4"/>
                        <a:pt x="120" y="11"/>
                      </a:cubicBezTo>
                      <a:cubicBezTo>
                        <a:pt x="131" y="18"/>
                        <a:pt x="141" y="27"/>
                        <a:pt x="148" y="39"/>
                      </a:cubicBezTo>
                      <a:cubicBezTo>
                        <a:pt x="155" y="50"/>
                        <a:pt x="159" y="65"/>
                        <a:pt x="159" y="78"/>
                      </a:cubicBezTo>
                      <a:cubicBezTo>
                        <a:pt x="159" y="79"/>
                        <a:pt x="159" y="79"/>
                        <a:pt x="159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12225" rIns="90000" bIns="122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09" name="Google Shape;2809;p27"/>
                <p:cNvSpPr/>
                <p:nvPr/>
              </p:nvSpPr>
              <p:spPr>
                <a:xfrm>
                  <a:off x="833760" y="96688"/>
                  <a:ext cx="65880" cy="65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83" extrusionOk="0">
                      <a:moveTo>
                        <a:pt x="93" y="183"/>
                      </a:moveTo>
                      <a:lnTo>
                        <a:pt x="93" y="183"/>
                      </a:lnTo>
                      <a:cubicBezTo>
                        <a:pt x="92" y="183"/>
                        <a:pt x="92" y="183"/>
                        <a:pt x="92" y="183"/>
                      </a:cubicBezTo>
                      <a:cubicBezTo>
                        <a:pt x="75" y="183"/>
                        <a:pt x="60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5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8" y="182"/>
                        <a:pt x="93" y="183"/>
                      </a:cubicBezTo>
                      <a:moveTo>
                        <a:pt x="93" y="26"/>
                      </a:moveTo>
                      <a:lnTo>
                        <a:pt x="93" y="26"/>
                      </a:lnTo>
                      <a:cubicBezTo>
                        <a:pt x="92" y="26"/>
                        <a:pt x="92" y="26"/>
                        <a:pt x="92" y="26"/>
                      </a:cubicBez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30"/>
                        <a:pt x="104" y="27"/>
                        <a:pt x="93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10" name="Google Shape;2810;p27"/>
              <p:cNvGrpSpPr/>
              <p:nvPr/>
            </p:nvGrpSpPr>
            <p:grpSpPr>
              <a:xfrm>
                <a:off x="1903340" y="265071"/>
                <a:ext cx="84699" cy="85093"/>
                <a:chOff x="1746360" y="252000"/>
                <a:chExt cx="77400" cy="77760"/>
              </a:xfrm>
            </p:grpSpPr>
            <p:sp>
              <p:nvSpPr>
                <p:cNvPr id="2811" name="Google Shape;2811;p27"/>
                <p:cNvSpPr/>
                <p:nvPr/>
              </p:nvSpPr>
              <p:spPr>
                <a:xfrm>
                  <a:off x="1746360" y="252000"/>
                  <a:ext cx="77400" cy="7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216" extrusionOk="0">
                      <a:moveTo>
                        <a:pt x="215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5" y="0"/>
                      </a:lnTo>
                      <a:lnTo>
                        <a:pt x="215" y="216"/>
                      </a:lnTo>
                      <a:moveTo>
                        <a:pt x="26" y="190"/>
                      </a:moveTo>
                      <a:lnTo>
                        <a:pt x="188" y="190"/>
                      </a:lnTo>
                      <a:lnTo>
                        <a:pt x="188" y="27"/>
                      </a:lnTo>
                      <a:lnTo>
                        <a:pt x="26" y="27"/>
                      </a:lnTo>
                      <a:lnTo>
                        <a:pt x="26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32750" rIns="90000" bIns="327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12" name="Google Shape;2812;p27"/>
                <p:cNvSpPr/>
                <p:nvPr/>
              </p:nvSpPr>
              <p:spPr>
                <a:xfrm>
                  <a:off x="1747800" y="253440"/>
                  <a:ext cx="74520" cy="74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" h="208" extrusionOk="0">
                      <a:moveTo>
                        <a:pt x="0" y="190"/>
                      </a:moveTo>
                      <a:lnTo>
                        <a:pt x="188" y="0"/>
                      </a:lnTo>
                      <a:lnTo>
                        <a:pt x="207" y="19"/>
                      </a:lnTo>
                      <a:lnTo>
                        <a:pt x="19" y="208"/>
                      </a:lnTo>
                      <a:lnTo>
                        <a:pt x="0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29875" rIns="90000" bIns="29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13" name="Google Shape;2813;p27"/>
              <p:cNvGrpSpPr/>
              <p:nvPr/>
            </p:nvGrpSpPr>
            <p:grpSpPr>
              <a:xfrm>
                <a:off x="796774" y="288321"/>
                <a:ext cx="704015" cy="39002"/>
                <a:chOff x="795849" y="289913"/>
                <a:chExt cx="704015" cy="39002"/>
              </a:xfrm>
            </p:grpSpPr>
            <p:sp>
              <p:nvSpPr>
                <p:cNvPr id="2814" name="Google Shape;2814;p27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3" h="26" extrusionOk="0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15" name="Google Shape;2815;p27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816" name="Google Shape;2816;p27"/>
              <p:cNvSpPr/>
              <p:nvPr/>
            </p:nvSpPr>
            <p:spPr>
              <a:xfrm>
                <a:off x="205039" y="200933"/>
                <a:ext cx="115038" cy="106762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71" extrusionOk="0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1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17" name="Google Shape;2817;p27"/>
              <p:cNvGrpSpPr/>
              <p:nvPr/>
            </p:nvGrpSpPr>
            <p:grpSpPr>
              <a:xfrm>
                <a:off x="92361" y="91016"/>
                <a:ext cx="339977" cy="326189"/>
                <a:chOff x="91440" y="96475"/>
                <a:chExt cx="310680" cy="298080"/>
              </a:xfrm>
            </p:grpSpPr>
            <p:sp>
              <p:nvSpPr>
                <p:cNvPr id="2818" name="Google Shape;2818;p27"/>
                <p:cNvSpPr/>
                <p:nvPr/>
              </p:nvSpPr>
              <p:spPr>
                <a:xfrm>
                  <a:off x="91440" y="96475"/>
                  <a:ext cx="298440" cy="29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828" extrusionOk="0">
                      <a:moveTo>
                        <a:pt x="415" y="828"/>
                      </a:moveTo>
                      <a:lnTo>
                        <a:pt x="415" y="828"/>
                      </a:lnTo>
                      <a:cubicBezTo>
                        <a:pt x="414" y="828"/>
                        <a:pt x="414" y="828"/>
                        <a:pt x="414" y="828"/>
                      </a:cubicBezTo>
                      <a:cubicBezTo>
                        <a:pt x="341" y="828"/>
                        <a:pt x="270" y="809"/>
                        <a:pt x="207" y="773"/>
                      </a:cubicBezTo>
                      <a:cubicBezTo>
                        <a:pt x="144" y="737"/>
                        <a:pt x="91" y="684"/>
                        <a:pt x="55" y="621"/>
                      </a:cubicBezTo>
                      <a:cubicBezTo>
                        <a:pt x="18" y="558"/>
                        <a:pt x="0" y="487"/>
                        <a:pt x="0" y="414"/>
                      </a:cubicBezTo>
                      <a:cubicBezTo>
                        <a:pt x="0" y="341"/>
                        <a:pt x="18" y="270"/>
                        <a:pt x="55" y="207"/>
                      </a:cubicBezTo>
                      <a:cubicBezTo>
                        <a:pt x="91" y="144"/>
                        <a:pt x="144" y="91"/>
                        <a:pt x="207" y="55"/>
                      </a:cubicBezTo>
                      <a:cubicBezTo>
                        <a:pt x="270" y="18"/>
                        <a:pt x="341" y="0"/>
                        <a:pt x="414" y="0"/>
                      </a:cubicBezTo>
                      <a:cubicBezTo>
                        <a:pt x="487" y="0"/>
                        <a:pt x="558" y="18"/>
                        <a:pt x="621" y="55"/>
                      </a:cubicBezTo>
                      <a:cubicBezTo>
                        <a:pt x="684" y="91"/>
                        <a:pt x="737" y="144"/>
                        <a:pt x="773" y="207"/>
                      </a:cubicBezTo>
                      <a:cubicBezTo>
                        <a:pt x="801" y="256"/>
                        <a:pt x="819" y="310"/>
                        <a:pt x="826" y="365"/>
                      </a:cubicBezTo>
                      <a:lnTo>
                        <a:pt x="826" y="365"/>
                      </a:lnTo>
                      <a:cubicBezTo>
                        <a:pt x="826" y="366"/>
                        <a:pt x="826" y="367"/>
                        <a:pt x="826" y="367"/>
                      </a:cubicBezTo>
                      <a:cubicBezTo>
                        <a:pt x="826" y="370"/>
                        <a:pt x="825" y="372"/>
                        <a:pt x="824" y="374"/>
                      </a:cubicBezTo>
                      <a:cubicBezTo>
                        <a:pt x="823" y="376"/>
                        <a:pt x="821" y="377"/>
                        <a:pt x="819" y="379"/>
                      </a:cubicBezTo>
                      <a:cubicBezTo>
                        <a:pt x="818" y="379"/>
                        <a:pt x="816" y="380"/>
                        <a:pt x="814" y="380"/>
                      </a:cubicBezTo>
                      <a:lnTo>
                        <a:pt x="814" y="380"/>
                      </a:lnTo>
                      <a:lnTo>
                        <a:pt x="813" y="380"/>
                      </a:lnTo>
                      <a:cubicBezTo>
                        <a:pt x="810" y="380"/>
                        <a:pt x="808" y="380"/>
                        <a:pt x="806" y="379"/>
                      </a:cubicBezTo>
                      <a:cubicBezTo>
                        <a:pt x="804" y="377"/>
                        <a:pt x="802" y="376"/>
                        <a:pt x="801" y="374"/>
                      </a:cubicBezTo>
                      <a:cubicBezTo>
                        <a:pt x="800" y="372"/>
                        <a:pt x="800" y="370"/>
                        <a:pt x="799" y="369"/>
                      </a:cubicBezTo>
                      <a:lnTo>
                        <a:pt x="799" y="369"/>
                      </a:lnTo>
                      <a:cubicBezTo>
                        <a:pt x="793" y="316"/>
                        <a:pt x="777" y="266"/>
                        <a:pt x="750" y="220"/>
                      </a:cubicBezTo>
                      <a:cubicBezTo>
                        <a:pt x="716" y="161"/>
                        <a:pt x="667" y="112"/>
                        <a:pt x="608" y="78"/>
                      </a:cubicBezTo>
                      <a:cubicBezTo>
                        <a:pt x="549" y="44"/>
                        <a:pt x="482" y="26"/>
                        <a:pt x="414" y="26"/>
                      </a:cubicBezTo>
                      <a:cubicBezTo>
                        <a:pt x="346" y="26"/>
                        <a:pt x="279" y="44"/>
                        <a:pt x="220" y="78"/>
                      </a:cubicBezTo>
                      <a:cubicBezTo>
                        <a:pt x="161" y="112"/>
                        <a:pt x="112" y="161"/>
                        <a:pt x="78" y="220"/>
                      </a:cubicBezTo>
                      <a:cubicBezTo>
                        <a:pt x="44" y="279"/>
                        <a:pt x="26" y="346"/>
                        <a:pt x="26" y="414"/>
                      </a:cubicBezTo>
                      <a:cubicBezTo>
                        <a:pt x="26" y="482"/>
                        <a:pt x="44" y="549"/>
                        <a:pt x="78" y="608"/>
                      </a:cubicBezTo>
                      <a:cubicBezTo>
                        <a:pt x="112" y="667"/>
                        <a:pt x="161" y="716"/>
                        <a:pt x="220" y="750"/>
                      </a:cubicBezTo>
                      <a:cubicBezTo>
                        <a:pt x="279" y="784"/>
                        <a:pt x="346" y="802"/>
                        <a:pt x="414" y="802"/>
                      </a:cubicBezTo>
                      <a:cubicBezTo>
                        <a:pt x="482" y="802"/>
                        <a:pt x="549" y="784"/>
                        <a:pt x="608" y="750"/>
                      </a:cubicBezTo>
                      <a:cubicBezTo>
                        <a:pt x="667" y="716"/>
                        <a:pt x="716" y="667"/>
                        <a:pt x="750" y="608"/>
                      </a:cubicBezTo>
                      <a:cubicBezTo>
                        <a:pt x="784" y="549"/>
                        <a:pt x="802" y="482"/>
                        <a:pt x="802" y="414"/>
                      </a:cubicBezTo>
                      <a:lnTo>
                        <a:pt x="802" y="414"/>
                      </a:lnTo>
                      <a:cubicBezTo>
                        <a:pt x="802" y="412"/>
                        <a:pt x="803" y="410"/>
                        <a:pt x="804" y="408"/>
                      </a:cubicBezTo>
                      <a:cubicBezTo>
                        <a:pt x="805" y="406"/>
                        <a:pt x="807" y="404"/>
                        <a:pt x="809" y="403"/>
                      </a:cubicBezTo>
                      <a:cubicBezTo>
                        <a:pt x="811" y="402"/>
                        <a:pt x="812" y="401"/>
                        <a:pt x="815" y="401"/>
                      </a:cubicBezTo>
                      <a:cubicBezTo>
                        <a:pt x="817" y="401"/>
                        <a:pt x="820" y="402"/>
                        <a:pt x="822" y="403"/>
                      </a:cubicBezTo>
                      <a:cubicBezTo>
                        <a:pt x="824" y="404"/>
                        <a:pt x="826" y="406"/>
                        <a:pt x="827" y="408"/>
                      </a:cubicBezTo>
                      <a:cubicBezTo>
                        <a:pt x="828" y="410"/>
                        <a:pt x="829" y="412"/>
                        <a:pt x="829" y="414"/>
                      </a:cubicBezTo>
                      <a:lnTo>
                        <a:pt x="829" y="414"/>
                      </a:lnTo>
                      <a:lnTo>
                        <a:pt x="829" y="414"/>
                      </a:lnTo>
                      <a:cubicBezTo>
                        <a:pt x="828" y="487"/>
                        <a:pt x="809" y="558"/>
                        <a:pt x="773" y="621"/>
                      </a:cubicBezTo>
                      <a:cubicBezTo>
                        <a:pt x="737" y="684"/>
                        <a:pt x="684" y="736"/>
                        <a:pt x="621" y="773"/>
                      </a:cubicBezTo>
                      <a:cubicBezTo>
                        <a:pt x="558" y="809"/>
                        <a:pt x="487" y="828"/>
                        <a:pt x="415" y="8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19" name="Google Shape;2819;p27"/>
                <p:cNvSpPr/>
                <p:nvPr/>
              </p:nvSpPr>
              <p:spPr>
                <a:xfrm>
                  <a:off x="366120" y="210235"/>
                  <a:ext cx="36000" cy="3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99" extrusionOk="0">
                      <a:moveTo>
                        <a:pt x="0" y="53"/>
                      </a:moveTo>
                      <a:lnTo>
                        <a:pt x="0" y="53"/>
                      </a:lnTo>
                      <a:cubicBezTo>
                        <a:pt x="1" y="60"/>
                        <a:pt x="3" y="68"/>
                        <a:pt x="7" y="74"/>
                      </a:cubicBezTo>
                      <a:cubicBezTo>
                        <a:pt x="11" y="82"/>
                        <a:pt x="17" y="87"/>
                        <a:pt x="25" y="92"/>
                      </a:cubicBezTo>
                      <a:cubicBezTo>
                        <a:pt x="33" y="96"/>
                        <a:pt x="41" y="99"/>
                        <a:pt x="50" y="99"/>
                      </a:cubicBezTo>
                      <a:cubicBezTo>
                        <a:pt x="59" y="99"/>
                        <a:pt x="67" y="96"/>
                        <a:pt x="75" y="92"/>
                      </a:cubicBezTo>
                      <a:cubicBezTo>
                        <a:pt x="82" y="87"/>
                        <a:pt x="89" y="81"/>
                        <a:pt x="93" y="74"/>
                      </a:cubicBezTo>
                      <a:cubicBezTo>
                        <a:pt x="97" y="66"/>
                        <a:pt x="100" y="57"/>
                        <a:pt x="100" y="49"/>
                      </a:cubicBezTo>
                      <a:cubicBezTo>
                        <a:pt x="100" y="40"/>
                        <a:pt x="97" y="31"/>
                        <a:pt x="93" y="24"/>
                      </a:cubicBezTo>
                      <a:cubicBezTo>
                        <a:pt x="89" y="16"/>
                        <a:pt x="82" y="10"/>
                        <a:pt x="75" y="6"/>
                      </a:cubicBezTo>
                      <a:cubicBezTo>
                        <a:pt x="67" y="1"/>
                        <a:pt x="59" y="0"/>
                        <a:pt x="50" y="0"/>
                      </a:cubicBezTo>
                      <a:cubicBezTo>
                        <a:pt x="49" y="0"/>
                        <a:pt x="47" y="0"/>
                        <a:pt x="46" y="0"/>
                      </a:cubicBezTo>
                      <a:lnTo>
                        <a:pt x="46" y="0"/>
                      </a:lnTo>
                      <a:cubicBezTo>
                        <a:pt x="39" y="0"/>
                        <a:pt x="31" y="2"/>
                        <a:pt x="25" y="6"/>
                      </a:cubicBezTo>
                      <a:cubicBezTo>
                        <a:pt x="17" y="10"/>
                        <a:pt x="11" y="17"/>
                        <a:pt x="7" y="25"/>
                      </a:cubicBezTo>
                      <a:cubicBezTo>
                        <a:pt x="2" y="32"/>
                        <a:pt x="0" y="41"/>
                        <a:pt x="0" y="50"/>
                      </a:cubicBezTo>
                      <a:cubicBezTo>
                        <a:pt x="0" y="51"/>
                        <a:pt x="0" y="52"/>
                        <a:pt x="0" y="5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20" name="Google Shape;2820;p27"/>
              <p:cNvGrpSpPr/>
              <p:nvPr/>
            </p:nvGrpSpPr>
            <p:grpSpPr>
              <a:xfrm>
                <a:off x="489854" y="228429"/>
                <a:ext cx="137094" cy="120548"/>
                <a:chOff x="454680" y="218515"/>
                <a:chExt cx="125280" cy="110160"/>
              </a:xfrm>
            </p:grpSpPr>
            <p:sp>
              <p:nvSpPr>
                <p:cNvPr id="2821" name="Google Shape;2821;p27"/>
                <p:cNvSpPr/>
                <p:nvPr/>
              </p:nvSpPr>
              <p:spPr>
                <a:xfrm>
                  <a:off x="454680" y="218515"/>
                  <a:ext cx="111960" cy="9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72" extrusionOk="0">
                      <a:moveTo>
                        <a:pt x="298" y="272"/>
                      </a:moveTo>
                      <a:lnTo>
                        <a:pt x="298" y="272"/>
                      </a:lnTo>
                      <a:cubicBezTo>
                        <a:pt x="296" y="272"/>
                        <a:pt x="294" y="271"/>
                        <a:pt x="292" y="270"/>
                      </a:cubicBezTo>
                      <a:cubicBezTo>
                        <a:pt x="290" y="268"/>
                        <a:pt x="288" y="268"/>
                        <a:pt x="287" y="266"/>
                      </a:cubicBezTo>
                      <a:cubicBezTo>
                        <a:pt x="286" y="264"/>
                        <a:pt x="285" y="261"/>
                        <a:pt x="285" y="259"/>
                      </a:cubicBezTo>
                      <a:lnTo>
                        <a:pt x="285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8" y="26"/>
                        <a:pt x="6" y="25"/>
                      </a:cubicBezTo>
                      <a:cubicBezTo>
                        <a:pt x="4" y="24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0"/>
                        <a:pt x="0" y="9"/>
                        <a:pt x="2" y="7"/>
                      </a:cubicBezTo>
                      <a:cubicBezTo>
                        <a:pt x="3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311" y="0"/>
                      </a:lnTo>
                      <a:lnTo>
                        <a:pt x="311" y="259"/>
                      </a:lnTo>
                      <a:lnTo>
                        <a:pt x="311" y="259"/>
                      </a:lnTo>
                      <a:cubicBezTo>
                        <a:pt x="311" y="261"/>
                        <a:pt x="311" y="264"/>
                        <a:pt x="310" y="266"/>
                      </a:cubicBezTo>
                      <a:cubicBezTo>
                        <a:pt x="308" y="268"/>
                        <a:pt x="307" y="268"/>
                        <a:pt x="305" y="270"/>
                      </a:cubicBezTo>
                      <a:cubicBezTo>
                        <a:pt x="303" y="271"/>
                        <a:pt x="300" y="272"/>
                        <a:pt x="298" y="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22" name="Google Shape;2822;p27"/>
                <p:cNvSpPr/>
                <p:nvPr/>
              </p:nvSpPr>
              <p:spPr>
                <a:xfrm>
                  <a:off x="544320" y="293035"/>
                  <a:ext cx="35640" cy="3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50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8"/>
                        <a:pt x="74" y="93"/>
                      </a:cubicBezTo>
                      <a:cubicBezTo>
                        <a:pt x="66" y="97"/>
                        <a:pt x="57" y="99"/>
                        <a:pt x="49" y="99"/>
                      </a:cubicBezTo>
                      <a:cubicBezTo>
                        <a:pt x="40" y="99"/>
                        <a:pt x="32" y="97"/>
                        <a:pt x="25" y="93"/>
                      </a:cubicBezTo>
                      <a:cubicBezTo>
                        <a:pt x="17" y="88"/>
                        <a:pt x="10" y="81"/>
                        <a:pt x="6" y="74"/>
                      </a:cubicBezTo>
                      <a:cubicBezTo>
                        <a:pt x="1" y="66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23" name="Google Shape;2823;p27"/>
              <p:cNvGrpSpPr/>
              <p:nvPr/>
            </p:nvGrpSpPr>
            <p:grpSpPr>
              <a:xfrm>
                <a:off x="112588" y="1736808"/>
                <a:ext cx="38757" cy="501929"/>
                <a:chOff x="177970" y="1692197"/>
                <a:chExt cx="38757" cy="501929"/>
              </a:xfrm>
            </p:grpSpPr>
            <p:sp>
              <p:nvSpPr>
                <p:cNvPr id="2824" name="Google Shape;2824;p27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257" extrusionOk="0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25" name="Google Shape;2825;p27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26" name="Google Shape;2826;p27"/>
              <p:cNvGrpSpPr/>
              <p:nvPr/>
            </p:nvGrpSpPr>
            <p:grpSpPr>
              <a:xfrm>
                <a:off x="115327" y="803854"/>
                <a:ext cx="39148" cy="305201"/>
                <a:chOff x="91453" y="1790561"/>
                <a:chExt cx="39148" cy="305201"/>
              </a:xfrm>
            </p:grpSpPr>
            <p:sp>
              <p:nvSpPr>
                <p:cNvPr id="2827" name="Google Shape;2827;p27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751" extrusionOk="0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28" name="Google Shape;2828;p27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99" extrusionOk="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829" name="Google Shape;2829;p27"/>
              <p:cNvSpPr/>
              <p:nvPr/>
            </p:nvSpPr>
            <p:spPr>
              <a:xfrm>
                <a:off x="131371" y="1208618"/>
                <a:ext cx="275602" cy="398510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025" extrusionOk="0">
                    <a:moveTo>
                      <a:pt x="218" y="945"/>
                    </a:moveTo>
                    <a:lnTo>
                      <a:pt x="218" y="945"/>
                    </a:lnTo>
                    <a:lnTo>
                      <a:pt x="217" y="945"/>
                    </a:lnTo>
                    <a:cubicBezTo>
                      <a:pt x="213" y="945"/>
                      <a:pt x="209" y="944"/>
                      <a:pt x="205" y="943"/>
                    </a:cubicBezTo>
                    <a:lnTo>
                      <a:pt x="205" y="943"/>
                    </a:lnTo>
                    <a:cubicBezTo>
                      <a:pt x="205" y="950"/>
                      <a:pt x="206" y="957"/>
                      <a:pt x="210" y="964"/>
                    </a:cubicBezTo>
                    <a:cubicBezTo>
                      <a:pt x="213" y="970"/>
                      <a:pt x="219" y="975"/>
                      <a:pt x="226" y="979"/>
                    </a:cubicBezTo>
                    <a:cubicBezTo>
                      <a:pt x="232" y="983"/>
                      <a:pt x="240" y="985"/>
                      <a:pt x="247" y="985"/>
                    </a:cubicBezTo>
                    <a:lnTo>
                      <a:pt x="247" y="985"/>
                    </a:lnTo>
                    <a:lnTo>
                      <a:pt x="270" y="985"/>
                    </a:lnTo>
                    <a:lnTo>
                      <a:pt x="270" y="993"/>
                    </a:lnTo>
                    <a:lnTo>
                      <a:pt x="270" y="993"/>
                    </a:lnTo>
                    <a:lnTo>
                      <a:pt x="270" y="993"/>
                    </a:lnTo>
                    <a:cubicBezTo>
                      <a:pt x="270" y="999"/>
                      <a:pt x="271" y="1004"/>
                      <a:pt x="274" y="1009"/>
                    </a:cubicBezTo>
                    <a:cubicBezTo>
                      <a:pt x="277" y="1014"/>
                      <a:pt x="281" y="1018"/>
                      <a:pt x="286" y="1021"/>
                    </a:cubicBezTo>
                    <a:cubicBezTo>
                      <a:pt x="291" y="1024"/>
                      <a:pt x="296" y="1025"/>
                      <a:pt x="302" y="1025"/>
                    </a:cubicBezTo>
                    <a:lnTo>
                      <a:pt x="403" y="1025"/>
                    </a:lnTo>
                    <a:lnTo>
                      <a:pt x="403" y="1025"/>
                    </a:lnTo>
                    <a:cubicBezTo>
                      <a:pt x="409" y="1025"/>
                      <a:pt x="415" y="1023"/>
                      <a:pt x="419" y="1021"/>
                    </a:cubicBezTo>
                    <a:cubicBezTo>
                      <a:pt x="424" y="1017"/>
                      <a:pt x="428" y="1014"/>
                      <a:pt x="431" y="1009"/>
                    </a:cubicBezTo>
                    <a:cubicBezTo>
                      <a:pt x="434" y="1004"/>
                      <a:pt x="435" y="999"/>
                      <a:pt x="435" y="993"/>
                    </a:cubicBezTo>
                    <a:lnTo>
                      <a:pt x="435" y="985"/>
                    </a:lnTo>
                    <a:lnTo>
                      <a:pt x="458" y="985"/>
                    </a:lnTo>
                    <a:lnTo>
                      <a:pt x="458" y="985"/>
                    </a:lnTo>
                    <a:lnTo>
                      <a:pt x="458" y="985"/>
                    </a:lnTo>
                    <a:cubicBezTo>
                      <a:pt x="465" y="985"/>
                      <a:pt x="472" y="983"/>
                      <a:pt x="479" y="979"/>
                    </a:cubicBezTo>
                    <a:cubicBezTo>
                      <a:pt x="485" y="975"/>
                      <a:pt x="491" y="970"/>
                      <a:pt x="495" y="964"/>
                    </a:cubicBezTo>
                    <a:cubicBezTo>
                      <a:pt x="498" y="957"/>
                      <a:pt x="500" y="950"/>
                      <a:pt x="500" y="943"/>
                    </a:cubicBezTo>
                    <a:lnTo>
                      <a:pt x="500" y="943"/>
                    </a:lnTo>
                    <a:cubicBezTo>
                      <a:pt x="496" y="944"/>
                      <a:pt x="492" y="945"/>
                      <a:pt x="488" y="945"/>
                    </a:cubicBezTo>
                    <a:cubicBezTo>
                      <a:pt x="487" y="945"/>
                      <a:pt x="487" y="945"/>
                      <a:pt x="487" y="945"/>
                    </a:cubicBezTo>
                    <a:lnTo>
                      <a:pt x="218" y="945"/>
                    </a:lnTo>
                    <a:moveTo>
                      <a:pt x="205" y="908"/>
                    </a:moveTo>
                    <a:lnTo>
                      <a:pt x="500" y="908"/>
                    </a:lnTo>
                    <a:lnTo>
                      <a:pt x="500" y="866"/>
                    </a:lnTo>
                    <a:lnTo>
                      <a:pt x="205" y="866"/>
                    </a:lnTo>
                    <a:lnTo>
                      <a:pt x="205" y="908"/>
                    </a:lnTo>
                    <a:moveTo>
                      <a:pt x="205" y="824"/>
                    </a:moveTo>
                    <a:lnTo>
                      <a:pt x="500" y="824"/>
                    </a:lnTo>
                    <a:lnTo>
                      <a:pt x="500" y="781"/>
                    </a:lnTo>
                    <a:lnTo>
                      <a:pt x="205" y="781"/>
                    </a:lnTo>
                    <a:lnTo>
                      <a:pt x="205" y="824"/>
                    </a:lnTo>
                    <a:moveTo>
                      <a:pt x="363" y="546"/>
                    </a:moveTo>
                    <a:lnTo>
                      <a:pt x="352" y="553"/>
                    </a:lnTo>
                    <a:lnTo>
                      <a:pt x="295" y="519"/>
                    </a:lnTo>
                    <a:lnTo>
                      <a:pt x="352" y="709"/>
                    </a:lnTo>
                    <a:lnTo>
                      <a:pt x="408" y="519"/>
                    </a:lnTo>
                    <a:lnTo>
                      <a:pt x="363" y="546"/>
                    </a:lnTo>
                    <a:moveTo>
                      <a:pt x="602" y="104"/>
                    </a:moveTo>
                    <a:lnTo>
                      <a:pt x="602" y="104"/>
                    </a:lnTo>
                    <a:cubicBezTo>
                      <a:pt x="580" y="82"/>
                      <a:pt x="555" y="63"/>
                      <a:pt x="529" y="48"/>
                    </a:cubicBezTo>
                    <a:cubicBezTo>
                      <a:pt x="475" y="17"/>
                      <a:pt x="414" y="0"/>
                      <a:pt x="353" y="0"/>
                    </a:cubicBezTo>
                    <a:lnTo>
                      <a:pt x="353" y="0"/>
                    </a:lnTo>
                    <a:lnTo>
                      <a:pt x="353" y="0"/>
                    </a:lnTo>
                    <a:cubicBezTo>
                      <a:pt x="352" y="0"/>
                      <a:pt x="351" y="0"/>
                      <a:pt x="350" y="0"/>
                    </a:cubicBezTo>
                    <a:cubicBezTo>
                      <a:pt x="338" y="0"/>
                      <a:pt x="325" y="1"/>
                      <a:pt x="313" y="3"/>
                    </a:cubicBezTo>
                    <a:lnTo>
                      <a:pt x="313" y="3"/>
                    </a:lnTo>
                    <a:cubicBezTo>
                      <a:pt x="265" y="8"/>
                      <a:pt x="219" y="22"/>
                      <a:pt x="177" y="47"/>
                    </a:cubicBezTo>
                    <a:cubicBezTo>
                      <a:pt x="123" y="78"/>
                      <a:pt x="79" y="123"/>
                      <a:pt x="48" y="177"/>
                    </a:cubicBezTo>
                    <a:cubicBezTo>
                      <a:pt x="24" y="217"/>
                      <a:pt x="9" y="262"/>
                      <a:pt x="3" y="308"/>
                    </a:cubicBezTo>
                    <a:lnTo>
                      <a:pt x="3" y="308"/>
                    </a:lnTo>
                    <a:cubicBezTo>
                      <a:pt x="1" y="322"/>
                      <a:pt x="0" y="337"/>
                      <a:pt x="0" y="352"/>
                    </a:cubicBezTo>
                    <a:lnTo>
                      <a:pt x="0" y="352"/>
                    </a:lnTo>
                    <a:lnTo>
                      <a:pt x="0" y="352"/>
                    </a:lnTo>
                    <a:cubicBezTo>
                      <a:pt x="0" y="414"/>
                      <a:pt x="17" y="475"/>
                      <a:pt x="48" y="528"/>
                    </a:cubicBezTo>
                    <a:cubicBezTo>
                      <a:pt x="73" y="571"/>
                      <a:pt x="106" y="609"/>
                      <a:pt x="147" y="638"/>
                    </a:cubicBezTo>
                    <a:lnTo>
                      <a:pt x="147" y="638"/>
                    </a:lnTo>
                    <a:cubicBezTo>
                      <a:pt x="180" y="662"/>
                      <a:pt x="208" y="693"/>
                      <a:pt x="228" y="728"/>
                    </a:cubicBezTo>
                    <a:cubicBezTo>
                      <a:pt x="231" y="733"/>
                      <a:pt x="234" y="738"/>
                      <a:pt x="237" y="744"/>
                    </a:cubicBezTo>
                    <a:lnTo>
                      <a:pt x="316" y="744"/>
                    </a:lnTo>
                    <a:lnTo>
                      <a:pt x="221" y="418"/>
                    </a:lnTo>
                    <a:lnTo>
                      <a:pt x="353" y="498"/>
                    </a:lnTo>
                    <a:lnTo>
                      <a:pt x="485" y="418"/>
                    </a:lnTo>
                    <a:lnTo>
                      <a:pt x="390" y="744"/>
                    </a:lnTo>
                    <a:lnTo>
                      <a:pt x="469" y="744"/>
                    </a:lnTo>
                    <a:lnTo>
                      <a:pt x="469" y="744"/>
                    </a:lnTo>
                    <a:cubicBezTo>
                      <a:pt x="472" y="739"/>
                      <a:pt x="474" y="733"/>
                      <a:pt x="477" y="728"/>
                    </a:cubicBezTo>
                    <a:cubicBezTo>
                      <a:pt x="499" y="692"/>
                      <a:pt x="527" y="660"/>
                      <a:pt x="561" y="635"/>
                    </a:cubicBezTo>
                    <a:lnTo>
                      <a:pt x="561" y="635"/>
                    </a:lnTo>
                    <a:cubicBezTo>
                      <a:pt x="600" y="606"/>
                      <a:pt x="633" y="570"/>
                      <a:pt x="657" y="528"/>
                    </a:cubicBezTo>
                    <a:cubicBezTo>
                      <a:pt x="688" y="474"/>
                      <a:pt x="704" y="414"/>
                      <a:pt x="704" y="352"/>
                    </a:cubicBezTo>
                    <a:cubicBezTo>
                      <a:pt x="704" y="290"/>
                      <a:pt x="688" y="230"/>
                      <a:pt x="657" y="176"/>
                    </a:cubicBezTo>
                    <a:cubicBezTo>
                      <a:pt x="642" y="150"/>
                      <a:pt x="623" y="126"/>
                      <a:pt x="602" y="1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30" name="Google Shape;2830;p27"/>
              <p:cNvGrpSpPr/>
              <p:nvPr/>
            </p:nvGrpSpPr>
            <p:grpSpPr>
              <a:xfrm>
                <a:off x="315837" y="1942919"/>
                <a:ext cx="71641" cy="172234"/>
                <a:chOff x="976764" y="1211531"/>
                <a:chExt cx="71641" cy="172234"/>
              </a:xfrm>
            </p:grpSpPr>
            <p:sp>
              <p:nvSpPr>
                <p:cNvPr id="2831" name="Google Shape;2831;p27"/>
                <p:cNvSpPr/>
                <p:nvPr/>
              </p:nvSpPr>
              <p:spPr>
                <a:xfrm>
                  <a:off x="977155" y="1312616"/>
                  <a:ext cx="71249" cy="71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" h="183" extrusionOk="0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9"/>
                        <a:pt x="46" y="171"/>
                      </a:cubicBezTo>
                      <a:cubicBezTo>
                        <a:pt x="32" y="163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4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1"/>
                      </a:lnTo>
                      <a:lnTo>
                        <a:pt x="182" y="91"/>
                      </a:lnTo>
                      <a:cubicBezTo>
                        <a:pt x="182" y="107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7"/>
                      </a:moveTo>
                      <a:lnTo>
                        <a:pt x="91" y="27"/>
                      </a:lnTo>
                      <a:cubicBezTo>
                        <a:pt x="80" y="27"/>
                        <a:pt x="69" y="29"/>
                        <a:pt x="59" y="35"/>
                      </a:cubicBezTo>
                      <a:cubicBezTo>
                        <a:pt x="49" y="40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9" y="153"/>
                        <a:pt x="79" y="156"/>
                        <a:pt x="91" y="156"/>
                      </a:cubicBezTo>
                      <a:cubicBezTo>
                        <a:pt x="102" y="156"/>
                        <a:pt x="114" y="153"/>
                        <a:pt x="124" y="148"/>
                      </a:cubicBezTo>
                      <a:cubicBezTo>
                        <a:pt x="133" y="142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1"/>
                      </a:cubicBezTo>
                      <a:lnTo>
                        <a:pt x="156" y="91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0"/>
                        <a:pt x="124" y="35"/>
                      </a:cubicBezTo>
                      <a:cubicBezTo>
                        <a:pt x="114" y="29"/>
                        <a:pt x="103" y="27"/>
                        <a:pt x="91" y="2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2" name="Google Shape;2832;p27"/>
                <p:cNvSpPr/>
                <p:nvPr/>
              </p:nvSpPr>
              <p:spPr>
                <a:xfrm>
                  <a:off x="976764" y="1211531"/>
                  <a:ext cx="71641" cy="71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83" extrusionOk="0">
                      <a:moveTo>
                        <a:pt x="92" y="183"/>
                      </a:moveTo>
                      <a:lnTo>
                        <a:pt x="92" y="183"/>
                      </a:lnTo>
                      <a:lnTo>
                        <a:pt x="92" y="183"/>
                      </a:lnTo>
                      <a:cubicBezTo>
                        <a:pt x="76" y="183"/>
                        <a:pt x="60" y="178"/>
                        <a:pt x="46" y="170"/>
                      </a:cubicBezTo>
                      <a:cubicBezTo>
                        <a:pt x="32" y="162"/>
                        <a:pt x="21" y="151"/>
                        <a:pt x="13" y="137"/>
                      </a:cubicBezTo>
                      <a:cubicBezTo>
                        <a:pt x="5" y="123"/>
                        <a:pt x="0" y="107"/>
                        <a:pt x="0" y="91"/>
                      </a:cubicBezTo>
                      <a:cubicBezTo>
                        <a:pt x="0" y="75"/>
                        <a:pt x="5" y="59"/>
                        <a:pt x="13" y="45"/>
                      </a:cubicBezTo>
                      <a:cubicBezTo>
                        <a:pt x="21" y="31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4" y="4"/>
                        <a:pt x="138" y="12"/>
                      </a:cubicBezTo>
                      <a:cubicBezTo>
                        <a:pt x="152" y="20"/>
                        <a:pt x="163" y="31"/>
                        <a:pt x="171" y="45"/>
                      </a:cubicBezTo>
                      <a:cubicBezTo>
                        <a:pt x="179" y="59"/>
                        <a:pt x="183" y="75"/>
                        <a:pt x="183" y="91"/>
                      </a:cubicBezTo>
                      <a:lnTo>
                        <a:pt x="183" y="91"/>
                      </a:lnTo>
                      <a:lnTo>
                        <a:pt x="183" y="91"/>
                      </a:lnTo>
                      <a:cubicBezTo>
                        <a:pt x="183" y="107"/>
                        <a:pt x="179" y="123"/>
                        <a:pt x="171" y="137"/>
                      </a:cubicBezTo>
                      <a:cubicBezTo>
                        <a:pt x="163" y="151"/>
                        <a:pt x="152" y="162"/>
                        <a:pt x="138" y="170"/>
                      </a:cubicBezTo>
                      <a:cubicBezTo>
                        <a:pt x="124" y="178"/>
                        <a:pt x="108" y="183"/>
                        <a:pt x="92" y="183"/>
                      </a:cubicBezTo>
                      <a:moveTo>
                        <a:pt x="92" y="26"/>
                      </a:moveTo>
                      <a:lnTo>
                        <a:pt x="92" y="26"/>
                      </a:lnTo>
                      <a:lnTo>
                        <a:pt x="92" y="26"/>
                      </a:lnTo>
                      <a:cubicBezTo>
                        <a:pt x="81" y="26"/>
                        <a:pt x="68" y="29"/>
                        <a:pt x="59" y="35"/>
                      </a:cubicBezTo>
                      <a:cubicBezTo>
                        <a:pt x="49" y="41"/>
                        <a:pt x="41" y="49"/>
                        <a:pt x="36" y="59"/>
                      </a:cubicBezTo>
                      <a:cubicBezTo>
                        <a:pt x="30" y="69"/>
                        <a:pt x="27" y="79"/>
                        <a:pt x="27" y="91"/>
                      </a:cubicBezTo>
                      <a:cubicBezTo>
                        <a:pt x="27" y="102"/>
                        <a:pt x="30" y="114"/>
                        <a:pt x="36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8" y="153"/>
                        <a:pt x="81" y="157"/>
                        <a:pt x="92" y="157"/>
                      </a:cubicBezTo>
                      <a:cubicBezTo>
                        <a:pt x="103" y="157"/>
                        <a:pt x="114" y="153"/>
                        <a:pt x="124" y="148"/>
                      </a:cubicBezTo>
                      <a:cubicBezTo>
                        <a:pt x="133" y="142"/>
                        <a:pt x="142" y="134"/>
                        <a:pt x="148" y="124"/>
                      </a:cubicBezTo>
                      <a:cubicBezTo>
                        <a:pt x="153" y="114"/>
                        <a:pt x="157" y="103"/>
                        <a:pt x="157" y="91"/>
                      </a:cubicBezTo>
                      <a:lnTo>
                        <a:pt x="157" y="91"/>
                      </a:lnTo>
                      <a:lnTo>
                        <a:pt x="157" y="91"/>
                      </a:lnTo>
                      <a:lnTo>
                        <a:pt x="157" y="91"/>
                      </a:lnTo>
                      <a:cubicBezTo>
                        <a:pt x="157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5" y="35"/>
                      </a:cubicBezTo>
                      <a:cubicBezTo>
                        <a:pt x="115" y="29"/>
                        <a:pt x="104" y="26"/>
                        <a:pt x="92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33" name="Google Shape;2833;p27"/>
              <p:cNvGrpSpPr/>
              <p:nvPr/>
            </p:nvGrpSpPr>
            <p:grpSpPr>
              <a:xfrm>
                <a:off x="264977" y="1736808"/>
                <a:ext cx="168336" cy="447498"/>
                <a:chOff x="367409" y="1784362"/>
                <a:chExt cx="168336" cy="447498"/>
              </a:xfrm>
            </p:grpSpPr>
            <p:sp>
              <p:nvSpPr>
                <p:cNvPr id="2834" name="Google Shape;2834;p27"/>
                <p:cNvSpPr/>
                <p:nvPr/>
              </p:nvSpPr>
              <p:spPr>
                <a:xfrm>
                  <a:off x="367409" y="1784362"/>
                  <a:ext cx="155026" cy="433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1114" extrusionOk="0">
                      <a:moveTo>
                        <a:pt x="383" y="1114"/>
                      </a:moveTo>
                      <a:lnTo>
                        <a:pt x="0" y="1114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4" y="0"/>
                      </a:cubicBezTo>
                      <a:cubicBezTo>
                        <a:pt x="16" y="0"/>
                        <a:pt x="18" y="1"/>
                        <a:pt x="20" y="2"/>
                      </a:cubicBezTo>
                      <a:cubicBezTo>
                        <a:pt x="22" y="3"/>
                        <a:pt x="24" y="5"/>
                        <a:pt x="25" y="7"/>
                      </a:cubicBezTo>
                      <a:cubicBezTo>
                        <a:pt x="26" y="9"/>
                        <a:pt x="27" y="11"/>
                        <a:pt x="27" y="13"/>
                      </a:cubicBezTo>
                      <a:lnTo>
                        <a:pt x="27" y="13"/>
                      </a:lnTo>
                      <a:lnTo>
                        <a:pt x="27" y="1089"/>
                      </a:lnTo>
                      <a:lnTo>
                        <a:pt x="383" y="1089"/>
                      </a:lnTo>
                      <a:lnTo>
                        <a:pt x="383" y="1089"/>
                      </a:lnTo>
                      <a:cubicBezTo>
                        <a:pt x="385" y="1089"/>
                        <a:pt x="387" y="1090"/>
                        <a:pt x="389" y="1091"/>
                      </a:cubicBezTo>
                      <a:cubicBezTo>
                        <a:pt x="391" y="1092"/>
                        <a:pt x="393" y="1094"/>
                        <a:pt x="394" y="1096"/>
                      </a:cubicBezTo>
                      <a:cubicBezTo>
                        <a:pt x="395" y="1098"/>
                        <a:pt x="396" y="1100"/>
                        <a:pt x="396" y="1102"/>
                      </a:cubicBezTo>
                      <a:lnTo>
                        <a:pt x="396" y="1102"/>
                      </a:lnTo>
                      <a:cubicBezTo>
                        <a:pt x="396" y="1104"/>
                        <a:pt x="395" y="1106"/>
                        <a:pt x="394" y="1108"/>
                      </a:cubicBezTo>
                      <a:cubicBezTo>
                        <a:pt x="393" y="1110"/>
                        <a:pt x="392" y="1111"/>
                        <a:pt x="390" y="1112"/>
                      </a:cubicBezTo>
                      <a:cubicBezTo>
                        <a:pt x="388" y="1114"/>
                        <a:pt x="385" y="1114"/>
                        <a:pt x="383" y="1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5" name="Google Shape;2835;p27"/>
                <p:cNvSpPr/>
                <p:nvPr/>
              </p:nvSpPr>
              <p:spPr>
                <a:xfrm>
                  <a:off x="496989" y="2193369"/>
                  <a:ext cx="38757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1" y="88"/>
                        <a:pt x="74" y="92"/>
                      </a:cubicBezTo>
                      <a:cubicBezTo>
                        <a:pt x="66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49"/>
                      </a:cubicBezTo>
                      <a:cubicBezTo>
                        <a:pt x="0" y="40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4"/>
                      </a:cubicBezTo>
                      <a:cubicBezTo>
                        <a:pt x="97" y="32"/>
                        <a:pt x="99" y="40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836" name="Google Shape;2836;p27"/>
              <p:cNvSpPr/>
              <p:nvPr/>
            </p:nvSpPr>
            <p:spPr>
              <a:xfrm>
                <a:off x="233352" y="1675079"/>
                <a:ext cx="71641" cy="71149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92" y="183"/>
                    </a:moveTo>
                    <a:lnTo>
                      <a:pt x="92" y="183"/>
                    </a:lnTo>
                    <a:cubicBezTo>
                      <a:pt x="91" y="183"/>
                      <a:pt x="91" y="183"/>
                      <a:pt x="91" y="183"/>
                    </a:cubicBezTo>
                    <a:cubicBezTo>
                      <a:pt x="75" y="183"/>
                      <a:pt x="59" y="179"/>
                      <a:pt x="46" y="171"/>
                    </a:cubicBezTo>
                    <a:cubicBezTo>
                      <a:pt x="32" y="163"/>
                      <a:pt x="20" y="150"/>
                      <a:pt x="12" y="137"/>
                    </a:cubicBezTo>
                    <a:cubicBezTo>
                      <a:pt x="4" y="123"/>
                      <a:pt x="0" y="108"/>
                      <a:pt x="0" y="92"/>
                    </a:cubicBezTo>
                    <a:cubicBezTo>
                      <a:pt x="0" y="76"/>
                      <a:pt x="4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6"/>
                      <a:pt x="183" y="92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9" y="123"/>
                      <a:pt x="171" y="137"/>
                    </a:cubicBezTo>
                    <a:cubicBezTo>
                      <a:pt x="163" y="150"/>
                      <a:pt x="151" y="163"/>
                      <a:pt x="137" y="171"/>
                    </a:cubicBezTo>
                    <a:cubicBezTo>
                      <a:pt x="123" y="179"/>
                      <a:pt x="108" y="183"/>
                      <a:pt x="92" y="183"/>
                    </a:cubicBezTo>
                    <a:moveTo>
                      <a:pt x="92" y="27"/>
                    </a:moveTo>
                    <a:lnTo>
                      <a:pt x="92" y="27"/>
                    </a:lnTo>
                    <a:cubicBezTo>
                      <a:pt x="91" y="27"/>
                      <a:pt x="91" y="27"/>
                      <a:pt x="91" y="27"/>
                    </a:cubicBezTo>
                    <a:cubicBezTo>
                      <a:pt x="80" y="27"/>
                      <a:pt x="69" y="30"/>
                      <a:pt x="59" y="36"/>
                    </a:cubicBezTo>
                    <a:cubicBezTo>
                      <a:pt x="49" y="41"/>
                      <a:pt x="41" y="49"/>
                      <a:pt x="35" y="59"/>
                    </a:cubicBezTo>
                    <a:cubicBezTo>
                      <a:pt x="29" y="68"/>
                      <a:pt x="26" y="81"/>
                      <a:pt x="26" y="92"/>
                    </a:cubicBezTo>
                    <a:cubicBezTo>
                      <a:pt x="26" y="103"/>
                      <a:pt x="29" y="115"/>
                      <a:pt x="35" y="125"/>
                    </a:cubicBezTo>
                    <a:cubicBezTo>
                      <a:pt x="41" y="134"/>
                      <a:pt x="49" y="142"/>
                      <a:pt x="59" y="148"/>
                    </a:cubicBezTo>
                    <a:cubicBezTo>
                      <a:pt x="69" y="153"/>
                      <a:pt x="79" y="157"/>
                      <a:pt x="91" y="157"/>
                    </a:cubicBezTo>
                    <a:cubicBezTo>
                      <a:pt x="102" y="157"/>
                      <a:pt x="114" y="153"/>
                      <a:pt x="124" y="148"/>
                    </a:cubicBezTo>
                    <a:cubicBezTo>
                      <a:pt x="134" y="142"/>
                      <a:pt x="142" y="134"/>
                      <a:pt x="148" y="125"/>
                    </a:cubicBezTo>
                    <a:cubicBezTo>
                      <a:pt x="153" y="115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2"/>
                    </a:lnTo>
                    <a:cubicBezTo>
                      <a:pt x="156" y="81"/>
                      <a:pt x="153" y="68"/>
                      <a:pt x="148" y="59"/>
                    </a:cubicBezTo>
                    <a:cubicBezTo>
                      <a:pt x="142" y="49"/>
                      <a:pt x="134" y="41"/>
                      <a:pt x="124" y="36"/>
                    </a:cubicBezTo>
                    <a:cubicBezTo>
                      <a:pt x="114" y="30"/>
                      <a:pt x="103" y="27"/>
                      <a:pt x="92" y="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37" name="Google Shape;2837;p27"/>
              <p:cNvGrpSpPr/>
              <p:nvPr/>
            </p:nvGrpSpPr>
            <p:grpSpPr>
              <a:xfrm>
                <a:off x="710862" y="219494"/>
                <a:ext cx="2072559" cy="228600"/>
                <a:chOff x="709937" y="221086"/>
                <a:chExt cx="2072559" cy="228600"/>
              </a:xfrm>
            </p:grpSpPr>
            <p:grpSp>
              <p:nvGrpSpPr>
                <p:cNvPr id="2838" name="Google Shape;2838;p27"/>
                <p:cNvGrpSpPr/>
                <p:nvPr/>
              </p:nvGrpSpPr>
              <p:grpSpPr>
                <a:xfrm>
                  <a:off x="724500" y="221086"/>
                  <a:ext cx="2057996" cy="228600"/>
                  <a:chOff x="724500" y="221086"/>
                  <a:chExt cx="2057996" cy="228600"/>
                </a:xfrm>
              </p:grpSpPr>
              <p:grpSp>
                <p:nvGrpSpPr>
                  <p:cNvPr id="2839" name="Google Shape;2839;p27"/>
                  <p:cNvGrpSpPr/>
                  <p:nvPr/>
                </p:nvGrpSpPr>
                <p:grpSpPr>
                  <a:xfrm>
                    <a:off x="724500" y="221086"/>
                    <a:ext cx="2043029" cy="228600"/>
                    <a:chOff x="669951" y="210350"/>
                    <a:chExt cx="1866973" cy="208900"/>
                  </a:xfrm>
                </p:grpSpPr>
                <p:sp>
                  <p:nvSpPr>
                    <p:cNvPr id="2840" name="Google Shape;2840;p27"/>
                    <p:cNvSpPr/>
                    <p:nvPr/>
                  </p:nvSpPr>
                  <p:spPr>
                    <a:xfrm>
                      <a:off x="669951" y="210350"/>
                      <a:ext cx="1866973" cy="2089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86" h="803" extrusionOk="0">
                          <a:moveTo>
                            <a:pt x="5173" y="803"/>
                          </a:moveTo>
                          <a:lnTo>
                            <a:pt x="5173" y="803"/>
                          </a:lnTo>
                          <a:cubicBezTo>
                            <a:pt x="5170" y="803"/>
                            <a:pt x="5169" y="803"/>
                            <a:pt x="5166" y="801"/>
                          </a:cubicBezTo>
                          <a:cubicBezTo>
                            <a:pt x="5165" y="800"/>
                            <a:pt x="5162" y="799"/>
                            <a:pt x="5161" y="797"/>
                          </a:cubicBezTo>
                          <a:cubicBezTo>
                            <a:pt x="5160" y="795"/>
                            <a:pt x="5159" y="792"/>
                            <a:pt x="5159" y="790"/>
                          </a:cubicBezTo>
                          <a:lnTo>
                            <a:pt x="5159" y="27"/>
                          </a:lnTo>
                          <a:lnTo>
                            <a:pt x="26" y="27"/>
                          </a:lnTo>
                          <a:lnTo>
                            <a:pt x="26" y="669"/>
                          </a:lnTo>
                          <a:lnTo>
                            <a:pt x="26" y="669"/>
                          </a:lnTo>
                          <a:cubicBezTo>
                            <a:pt x="26" y="671"/>
                            <a:pt x="25" y="673"/>
                            <a:pt x="24" y="675"/>
                          </a:cubicBezTo>
                          <a:cubicBezTo>
                            <a:pt x="22" y="677"/>
                            <a:pt x="22" y="679"/>
                            <a:pt x="20" y="680"/>
                          </a:cubicBezTo>
                          <a:cubicBezTo>
                            <a:pt x="17" y="681"/>
                            <a:pt x="15" y="682"/>
                            <a:pt x="13" y="682"/>
                          </a:cubicBezTo>
                          <a:cubicBezTo>
                            <a:pt x="11" y="682"/>
                            <a:pt x="8" y="681"/>
                            <a:pt x="6" y="680"/>
                          </a:cubicBezTo>
                          <a:cubicBezTo>
                            <a:pt x="4" y="679"/>
                            <a:pt x="2" y="677"/>
                            <a:pt x="1" y="675"/>
                          </a:cubicBezTo>
                          <a:cubicBezTo>
                            <a:pt x="-1" y="673"/>
                            <a:pt x="0" y="671"/>
                            <a:pt x="0" y="669"/>
                          </a:cubicBezTo>
                          <a:lnTo>
                            <a:pt x="0" y="0"/>
                          </a:lnTo>
                          <a:lnTo>
                            <a:pt x="5186" y="0"/>
                          </a:lnTo>
                          <a:lnTo>
                            <a:pt x="5186" y="790"/>
                          </a:lnTo>
                          <a:lnTo>
                            <a:pt x="5186" y="790"/>
                          </a:lnTo>
                          <a:cubicBezTo>
                            <a:pt x="5186" y="792"/>
                            <a:pt x="5185" y="795"/>
                            <a:pt x="5184" y="797"/>
                          </a:cubicBezTo>
                          <a:cubicBezTo>
                            <a:pt x="5183" y="799"/>
                            <a:pt x="5181" y="800"/>
                            <a:pt x="5179" y="802"/>
                          </a:cubicBezTo>
                          <a:cubicBezTo>
                            <a:pt x="5177" y="803"/>
                            <a:pt x="5175" y="803"/>
                            <a:pt x="5173" y="803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0000" tIns="45000" rIns="90000" bIns="45000" anchor="ctr" anchorCtr="1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841" name="Google Shape;2841;p27"/>
                    <p:cNvSpPr/>
                    <p:nvPr/>
                  </p:nvSpPr>
                  <p:spPr>
                    <a:xfrm>
                      <a:off x="1519555" y="215647"/>
                      <a:ext cx="9720" cy="1688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" h="649" extrusionOk="0">
                          <a:moveTo>
                            <a:pt x="13" y="649"/>
                          </a:moveTo>
                          <a:lnTo>
                            <a:pt x="13" y="649"/>
                          </a:lnTo>
                          <a:cubicBezTo>
                            <a:pt x="11" y="649"/>
                            <a:pt x="9" y="648"/>
                            <a:pt x="7" y="647"/>
                          </a:cubicBezTo>
                          <a:cubicBezTo>
                            <a:pt x="5" y="646"/>
                            <a:pt x="3" y="644"/>
                            <a:pt x="2" y="642"/>
                          </a:cubicBezTo>
                          <a:cubicBezTo>
                            <a:pt x="1" y="640"/>
                            <a:pt x="0" y="638"/>
                            <a:pt x="0" y="635"/>
                          </a:cubicBezTo>
                          <a:lnTo>
                            <a:pt x="0" y="13"/>
                          </a:lnTo>
                          <a:lnTo>
                            <a:pt x="0" y="13"/>
                          </a:lnTo>
                          <a:cubicBezTo>
                            <a:pt x="0" y="11"/>
                            <a:pt x="1" y="9"/>
                            <a:pt x="2" y="7"/>
                          </a:cubicBezTo>
                          <a:cubicBezTo>
                            <a:pt x="3" y="5"/>
                            <a:pt x="5" y="3"/>
                            <a:pt x="7" y="2"/>
                          </a:cubicBezTo>
                          <a:cubicBezTo>
                            <a:pt x="9" y="1"/>
                            <a:pt x="11" y="0"/>
                            <a:pt x="13" y="0"/>
                          </a:cubicBezTo>
                          <a:lnTo>
                            <a:pt x="13" y="0"/>
                          </a:lnTo>
                          <a:cubicBezTo>
                            <a:pt x="16" y="0"/>
                            <a:pt x="18" y="1"/>
                            <a:pt x="20" y="2"/>
                          </a:cubicBezTo>
                          <a:cubicBezTo>
                            <a:pt x="22" y="3"/>
                            <a:pt x="24" y="5"/>
                            <a:pt x="25" y="7"/>
                          </a:cubicBezTo>
                          <a:cubicBezTo>
                            <a:pt x="26" y="9"/>
                            <a:pt x="27" y="11"/>
                            <a:pt x="27" y="13"/>
                          </a:cubicBezTo>
                          <a:lnTo>
                            <a:pt x="27" y="13"/>
                          </a:lnTo>
                          <a:lnTo>
                            <a:pt x="27" y="635"/>
                          </a:lnTo>
                          <a:lnTo>
                            <a:pt x="27" y="635"/>
                          </a:lnTo>
                          <a:cubicBezTo>
                            <a:pt x="27" y="638"/>
                            <a:pt x="26" y="640"/>
                            <a:pt x="25" y="642"/>
                          </a:cubicBezTo>
                          <a:cubicBezTo>
                            <a:pt x="24" y="644"/>
                            <a:pt x="22" y="646"/>
                            <a:pt x="20" y="647"/>
                          </a:cubicBezTo>
                          <a:cubicBezTo>
                            <a:pt x="18" y="648"/>
                            <a:pt x="16" y="649"/>
                            <a:pt x="13" y="649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0000" tIns="45000" rIns="90000" bIns="45000" anchor="ctr" anchorCtr="1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842" name="Google Shape;2842;p27"/>
                    <p:cNvSpPr/>
                    <p:nvPr/>
                  </p:nvSpPr>
                  <p:spPr>
                    <a:xfrm>
                      <a:off x="1506604" y="381012"/>
                      <a:ext cx="35639" cy="367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9" h="100" extrusionOk="0">
                          <a:moveTo>
                            <a:pt x="99" y="50"/>
                          </a:moveTo>
                          <a:cubicBezTo>
                            <a:pt x="99" y="59"/>
                            <a:pt x="96" y="67"/>
                            <a:pt x="92" y="75"/>
                          </a:cubicBezTo>
                          <a:cubicBezTo>
                            <a:pt x="87" y="82"/>
                            <a:pt x="81" y="89"/>
                            <a:pt x="74" y="93"/>
                          </a:cubicBezTo>
                          <a:cubicBezTo>
                            <a:pt x="66" y="97"/>
                            <a:pt x="57" y="100"/>
                            <a:pt x="49" y="100"/>
                          </a:cubicBezTo>
                          <a:cubicBezTo>
                            <a:pt x="40" y="100"/>
                            <a:pt x="31" y="97"/>
                            <a:pt x="24" y="93"/>
                          </a:cubicBezTo>
                          <a:cubicBezTo>
                            <a:pt x="16" y="89"/>
                            <a:pt x="10" y="82"/>
                            <a:pt x="6" y="75"/>
                          </a:cubicBezTo>
                          <a:cubicBezTo>
                            <a:pt x="1" y="67"/>
                            <a:pt x="0" y="59"/>
                            <a:pt x="0" y="50"/>
                          </a:cubicBezTo>
                          <a:cubicBezTo>
                            <a:pt x="0" y="41"/>
                            <a:pt x="2" y="33"/>
                            <a:pt x="6" y="25"/>
                          </a:cubicBezTo>
                          <a:cubicBezTo>
                            <a:pt x="11" y="17"/>
                            <a:pt x="16" y="11"/>
                            <a:pt x="24" y="7"/>
                          </a:cubicBezTo>
                          <a:cubicBezTo>
                            <a:pt x="31" y="2"/>
                            <a:pt x="41" y="0"/>
                            <a:pt x="49" y="0"/>
                          </a:cubicBezTo>
                          <a:cubicBezTo>
                            <a:pt x="58" y="0"/>
                            <a:pt x="66" y="2"/>
                            <a:pt x="74" y="7"/>
                          </a:cubicBezTo>
                          <a:cubicBezTo>
                            <a:pt x="81" y="11"/>
                            <a:pt x="88" y="17"/>
                            <a:pt x="92" y="25"/>
                          </a:cubicBezTo>
                          <a:cubicBezTo>
                            <a:pt x="97" y="33"/>
                            <a:pt x="99" y="41"/>
                            <a:pt x="99" y="5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0000" tIns="0" rIns="90000" bIns="0" anchor="ctr" anchorCtr="1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2843" name="Google Shape;2843;p27"/>
                  <p:cNvSpPr/>
                  <p:nvPr/>
                </p:nvSpPr>
                <p:spPr>
                  <a:xfrm>
                    <a:off x="2743496" y="407947"/>
                    <a:ext cx="39000" cy="40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" h="100" extrusionOk="0">
                        <a:moveTo>
                          <a:pt x="99" y="50"/>
                        </a:moveTo>
                        <a:cubicBezTo>
                          <a:pt x="99" y="59"/>
                          <a:pt x="96" y="67"/>
                          <a:pt x="92" y="75"/>
                        </a:cubicBezTo>
                        <a:cubicBezTo>
                          <a:pt x="87" y="82"/>
                          <a:pt x="81" y="89"/>
                          <a:pt x="74" y="93"/>
                        </a:cubicBezTo>
                        <a:cubicBezTo>
                          <a:pt x="66" y="97"/>
                          <a:pt x="57" y="100"/>
                          <a:pt x="49" y="100"/>
                        </a:cubicBezTo>
                        <a:cubicBezTo>
                          <a:pt x="40" y="100"/>
                          <a:pt x="31" y="97"/>
                          <a:pt x="24" y="93"/>
                        </a:cubicBezTo>
                        <a:cubicBezTo>
                          <a:pt x="16" y="89"/>
                          <a:pt x="10" y="82"/>
                          <a:pt x="6" y="75"/>
                        </a:cubicBezTo>
                        <a:cubicBezTo>
                          <a:pt x="1" y="67"/>
                          <a:pt x="0" y="59"/>
                          <a:pt x="0" y="50"/>
                        </a:cubicBezTo>
                        <a:cubicBezTo>
                          <a:pt x="0" y="41"/>
                          <a:pt x="2" y="33"/>
                          <a:pt x="6" y="25"/>
                        </a:cubicBezTo>
                        <a:cubicBezTo>
                          <a:pt x="11" y="17"/>
                          <a:pt x="16" y="11"/>
                          <a:pt x="24" y="7"/>
                        </a:cubicBezTo>
                        <a:cubicBezTo>
                          <a:pt x="31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2" y="25"/>
                        </a:cubicBezTo>
                        <a:cubicBezTo>
                          <a:pt x="97" y="33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844" name="Google Shape;2844;p27"/>
                <p:cNvSpPr/>
                <p:nvPr/>
              </p:nvSpPr>
              <p:spPr>
                <a:xfrm>
                  <a:off x="709937" y="407452"/>
                  <a:ext cx="39000" cy="4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100" extrusionOk="0">
                      <a:moveTo>
                        <a:pt x="99" y="50"/>
                      </a:moveTo>
                      <a:cubicBezTo>
                        <a:pt x="99" y="59"/>
                        <a:pt x="96" y="67"/>
                        <a:pt x="92" y="75"/>
                      </a:cubicBezTo>
                      <a:cubicBezTo>
                        <a:pt x="87" y="82"/>
                        <a:pt x="81" y="89"/>
                        <a:pt x="74" y="93"/>
                      </a:cubicBezTo>
                      <a:cubicBezTo>
                        <a:pt x="66" y="97"/>
                        <a:pt x="57" y="100"/>
                        <a:pt x="49" y="100"/>
                      </a:cubicBezTo>
                      <a:cubicBezTo>
                        <a:pt x="40" y="100"/>
                        <a:pt x="31" y="97"/>
                        <a:pt x="24" y="93"/>
                      </a:cubicBezTo>
                      <a:cubicBezTo>
                        <a:pt x="16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6" y="11"/>
                        <a:pt x="24" y="7"/>
                      </a:cubicBezTo>
                      <a:cubicBezTo>
                        <a:pt x="31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45" name="Google Shape;2845;p27"/>
              <p:cNvGrpSpPr/>
              <p:nvPr/>
            </p:nvGrpSpPr>
            <p:grpSpPr>
              <a:xfrm>
                <a:off x="2314990" y="281908"/>
                <a:ext cx="274315" cy="164589"/>
                <a:chOff x="5462280" y="1370160"/>
                <a:chExt cx="243360" cy="147600"/>
              </a:xfrm>
            </p:grpSpPr>
            <p:sp>
              <p:nvSpPr>
                <p:cNvPr id="2846" name="Google Shape;2846;p27"/>
                <p:cNvSpPr/>
                <p:nvPr/>
              </p:nvSpPr>
              <p:spPr>
                <a:xfrm>
                  <a:off x="5577840" y="1370160"/>
                  <a:ext cx="127800" cy="14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10" extrusionOk="0">
                      <a:moveTo>
                        <a:pt x="355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5" y="2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7" name="Google Shape;2847;p27"/>
                <p:cNvSpPr/>
                <p:nvPr/>
              </p:nvSpPr>
              <p:spPr>
                <a:xfrm>
                  <a:off x="5462280" y="1404360"/>
                  <a:ext cx="135720" cy="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220" extrusionOk="0">
                      <a:moveTo>
                        <a:pt x="0" y="0"/>
                      </a:moveTo>
                      <a:lnTo>
                        <a:pt x="377" y="0"/>
                      </a:lnTo>
                      <a:lnTo>
                        <a:pt x="377" y="220"/>
                      </a:lnTo>
                      <a:lnTo>
                        <a:pt x="0" y="2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34200" rIns="90000" bIns="342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48" name="Google Shape;2848;p27"/>
              <p:cNvGrpSpPr/>
              <p:nvPr/>
            </p:nvGrpSpPr>
            <p:grpSpPr>
              <a:xfrm>
                <a:off x="3451438" y="91310"/>
                <a:ext cx="356603" cy="356611"/>
                <a:chOff x="-62151950" y="4111775"/>
                <a:chExt cx="318225" cy="316650"/>
              </a:xfrm>
            </p:grpSpPr>
            <p:sp>
              <p:nvSpPr>
                <p:cNvPr id="2849" name="Google Shape;2849;p27"/>
                <p:cNvSpPr/>
                <p:nvPr/>
              </p:nvSpPr>
              <p:spPr>
                <a:xfrm>
                  <a:off x="-62151950" y="4407925"/>
                  <a:ext cx="318225" cy="2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29" h="820" extrusionOk="0">
                      <a:moveTo>
                        <a:pt x="442" y="0"/>
                      </a:moveTo>
                      <a:cubicBezTo>
                        <a:pt x="221" y="0"/>
                        <a:pt x="1" y="189"/>
                        <a:pt x="1" y="441"/>
                      </a:cubicBezTo>
                      <a:cubicBezTo>
                        <a:pt x="1" y="662"/>
                        <a:pt x="221" y="819"/>
                        <a:pt x="442" y="819"/>
                      </a:cubicBezTo>
                      <a:lnTo>
                        <a:pt x="12288" y="819"/>
                      </a:lnTo>
                      <a:cubicBezTo>
                        <a:pt x="12540" y="819"/>
                        <a:pt x="12697" y="630"/>
                        <a:pt x="12697" y="441"/>
                      </a:cubicBezTo>
                      <a:cubicBezTo>
                        <a:pt x="12729" y="158"/>
                        <a:pt x="12540" y="0"/>
                        <a:pt x="1228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0" name="Google Shape;2850;p27"/>
                <p:cNvSpPr/>
                <p:nvPr/>
              </p:nvSpPr>
              <p:spPr>
                <a:xfrm>
                  <a:off x="-62151950" y="4283475"/>
                  <a:ext cx="84300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4160" extrusionOk="0">
                      <a:moveTo>
                        <a:pt x="1009" y="0"/>
                      </a:moveTo>
                      <a:cubicBezTo>
                        <a:pt x="442" y="0"/>
                        <a:pt x="1" y="442"/>
                        <a:pt x="1" y="1009"/>
                      </a:cubicBezTo>
                      <a:lnTo>
                        <a:pt x="1" y="3214"/>
                      </a:lnTo>
                      <a:cubicBezTo>
                        <a:pt x="64" y="3718"/>
                        <a:pt x="473" y="4159"/>
                        <a:pt x="1009" y="4159"/>
                      </a:cubicBezTo>
                      <a:lnTo>
                        <a:pt x="2363" y="4159"/>
                      </a:lnTo>
                      <a:cubicBezTo>
                        <a:pt x="2931" y="4159"/>
                        <a:pt x="3372" y="3718"/>
                        <a:pt x="3372" y="3214"/>
                      </a:cubicBezTo>
                      <a:lnTo>
                        <a:pt x="3372" y="1009"/>
                      </a:lnTo>
                      <a:cubicBezTo>
                        <a:pt x="3372" y="442"/>
                        <a:pt x="2931" y="0"/>
                        <a:pt x="23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1" name="Google Shape;2851;p27"/>
                <p:cNvSpPr/>
                <p:nvPr/>
              </p:nvSpPr>
              <p:spPr>
                <a:xfrm>
                  <a:off x="-62033800" y="4111775"/>
                  <a:ext cx="82725" cy="27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9" h="11028" extrusionOk="0">
                      <a:moveTo>
                        <a:pt x="946" y="0"/>
                      </a:moveTo>
                      <a:cubicBezTo>
                        <a:pt x="410" y="0"/>
                        <a:pt x="0" y="410"/>
                        <a:pt x="0" y="977"/>
                      </a:cubicBezTo>
                      <a:lnTo>
                        <a:pt x="0" y="10082"/>
                      </a:lnTo>
                      <a:cubicBezTo>
                        <a:pt x="0" y="10618"/>
                        <a:pt x="441" y="11027"/>
                        <a:pt x="946" y="11027"/>
                      </a:cubicBezTo>
                      <a:lnTo>
                        <a:pt x="2332" y="11027"/>
                      </a:lnTo>
                      <a:cubicBezTo>
                        <a:pt x="2899" y="11027"/>
                        <a:pt x="3308" y="10586"/>
                        <a:pt x="3308" y="10082"/>
                      </a:cubicBezTo>
                      <a:lnTo>
                        <a:pt x="3308" y="977"/>
                      </a:lnTo>
                      <a:cubicBezTo>
                        <a:pt x="3308" y="410"/>
                        <a:pt x="2899" y="0"/>
                        <a:pt x="23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2" name="Google Shape;2852;p27"/>
                <p:cNvSpPr/>
                <p:nvPr/>
              </p:nvSpPr>
              <p:spPr>
                <a:xfrm>
                  <a:off x="-61916450" y="4200775"/>
                  <a:ext cx="82725" cy="18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9" h="7468" extrusionOk="0">
                      <a:moveTo>
                        <a:pt x="946" y="0"/>
                      </a:moveTo>
                      <a:cubicBezTo>
                        <a:pt x="410" y="0"/>
                        <a:pt x="1" y="442"/>
                        <a:pt x="1" y="1009"/>
                      </a:cubicBezTo>
                      <a:lnTo>
                        <a:pt x="1" y="6522"/>
                      </a:lnTo>
                      <a:cubicBezTo>
                        <a:pt x="1" y="7058"/>
                        <a:pt x="442" y="7467"/>
                        <a:pt x="946" y="7467"/>
                      </a:cubicBezTo>
                      <a:lnTo>
                        <a:pt x="2332" y="7467"/>
                      </a:lnTo>
                      <a:cubicBezTo>
                        <a:pt x="2868" y="7467"/>
                        <a:pt x="3309" y="7026"/>
                        <a:pt x="3309" y="6522"/>
                      </a:cubicBezTo>
                      <a:lnTo>
                        <a:pt x="3309" y="1009"/>
                      </a:lnTo>
                      <a:cubicBezTo>
                        <a:pt x="3309" y="442"/>
                        <a:pt x="2868" y="0"/>
                        <a:pt x="233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3" name="Google Shape;2853;p27"/>
              <p:cNvGrpSpPr/>
              <p:nvPr/>
            </p:nvGrpSpPr>
            <p:grpSpPr>
              <a:xfrm rot="-5400000" flipH="1">
                <a:off x="4606923" y="-246315"/>
                <a:ext cx="191825" cy="1197862"/>
                <a:chOff x="278580" y="1275025"/>
                <a:chExt cx="191825" cy="1197862"/>
              </a:xfrm>
            </p:grpSpPr>
            <p:sp>
              <p:nvSpPr>
                <p:cNvPr id="2854" name="Google Shape;2854;p27"/>
                <p:cNvSpPr/>
                <p:nvPr/>
              </p:nvSpPr>
              <p:spPr>
                <a:xfrm>
                  <a:off x="278580" y="1289410"/>
                  <a:ext cx="191825" cy="118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" h="3044" extrusionOk="0">
                      <a:moveTo>
                        <a:pt x="13" y="3044"/>
                      </a:moveTo>
                      <a:lnTo>
                        <a:pt x="13" y="3044"/>
                      </a:lnTo>
                      <a:cubicBezTo>
                        <a:pt x="11" y="3044"/>
                        <a:pt x="9" y="3044"/>
                        <a:pt x="7" y="3043"/>
                      </a:cubicBezTo>
                      <a:cubicBezTo>
                        <a:pt x="5" y="3042"/>
                        <a:pt x="3" y="3040"/>
                        <a:pt x="2" y="3038"/>
                      </a:cubicBezTo>
                      <a:cubicBezTo>
                        <a:pt x="1" y="3036"/>
                        <a:pt x="0" y="3034"/>
                        <a:pt x="0" y="3031"/>
                      </a:cubicBezTo>
                      <a:lnTo>
                        <a:pt x="0" y="0"/>
                      </a:lnTo>
                      <a:lnTo>
                        <a:pt x="476" y="0"/>
                      </a:lnTo>
                      <a:lnTo>
                        <a:pt x="476" y="0"/>
                      </a:lnTo>
                      <a:cubicBezTo>
                        <a:pt x="479" y="0"/>
                        <a:pt x="481" y="-1"/>
                        <a:pt x="483" y="1"/>
                      </a:cubicBezTo>
                      <a:cubicBezTo>
                        <a:pt x="485" y="2"/>
                        <a:pt x="487" y="4"/>
                        <a:pt x="488" y="6"/>
                      </a:cubicBezTo>
                      <a:cubicBezTo>
                        <a:pt x="489" y="8"/>
                        <a:pt x="490" y="10"/>
                        <a:pt x="490" y="13"/>
                      </a:cubicBezTo>
                      <a:lnTo>
                        <a:pt x="490" y="13"/>
                      </a:lnTo>
                      <a:lnTo>
                        <a:pt x="490" y="13"/>
                      </a:lnTo>
                      <a:cubicBezTo>
                        <a:pt x="490" y="15"/>
                        <a:pt x="489" y="17"/>
                        <a:pt x="488" y="19"/>
                      </a:cubicBezTo>
                      <a:cubicBezTo>
                        <a:pt x="487" y="21"/>
                        <a:pt x="485" y="23"/>
                        <a:pt x="483" y="24"/>
                      </a:cubicBezTo>
                      <a:cubicBezTo>
                        <a:pt x="481" y="25"/>
                        <a:pt x="479" y="26"/>
                        <a:pt x="476" y="26"/>
                      </a:cubicBezTo>
                      <a:lnTo>
                        <a:pt x="27" y="26"/>
                      </a:lnTo>
                      <a:lnTo>
                        <a:pt x="27" y="3031"/>
                      </a:lnTo>
                      <a:lnTo>
                        <a:pt x="27" y="3031"/>
                      </a:lnTo>
                      <a:cubicBezTo>
                        <a:pt x="27" y="3034"/>
                        <a:pt x="26" y="3036"/>
                        <a:pt x="25" y="3038"/>
                      </a:cubicBezTo>
                      <a:cubicBezTo>
                        <a:pt x="24" y="3040"/>
                        <a:pt x="22" y="3042"/>
                        <a:pt x="20" y="3043"/>
                      </a:cubicBezTo>
                      <a:cubicBezTo>
                        <a:pt x="18" y="3044"/>
                        <a:pt x="16" y="3044"/>
                        <a:pt x="13" y="30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5" name="Google Shape;2855;p27"/>
                <p:cNvSpPr/>
                <p:nvPr/>
              </p:nvSpPr>
              <p:spPr>
                <a:xfrm>
                  <a:off x="423989" y="1275025"/>
                  <a:ext cx="38757" cy="38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100" extrusionOk="0">
                      <a:moveTo>
                        <a:pt x="99" y="50"/>
                      </a:moveTo>
                      <a:cubicBezTo>
                        <a:pt x="99" y="59"/>
                        <a:pt x="97" y="67"/>
                        <a:pt x="93" y="75"/>
                      </a:cubicBezTo>
                      <a:cubicBezTo>
                        <a:pt x="88" y="82"/>
                        <a:pt x="81" y="89"/>
                        <a:pt x="74" y="93"/>
                      </a:cubicBezTo>
                      <a:cubicBezTo>
                        <a:pt x="66" y="97"/>
                        <a:pt x="58" y="100"/>
                        <a:pt x="50" y="100"/>
                      </a:cubicBezTo>
                      <a:cubicBezTo>
                        <a:pt x="41" y="100"/>
                        <a:pt x="32" y="97"/>
                        <a:pt x="25" y="93"/>
                      </a:cubicBezTo>
                      <a:cubicBezTo>
                        <a:pt x="17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56" name="Google Shape;2856;p27"/>
              <p:cNvGrpSpPr/>
              <p:nvPr/>
            </p:nvGrpSpPr>
            <p:grpSpPr>
              <a:xfrm rot="-5400000" flipH="1">
                <a:off x="4752663" y="-69291"/>
                <a:ext cx="38757" cy="501929"/>
                <a:chOff x="177970" y="1692197"/>
                <a:chExt cx="38757" cy="501929"/>
              </a:xfrm>
            </p:grpSpPr>
            <p:sp>
              <p:nvSpPr>
                <p:cNvPr id="2857" name="Google Shape;2857;p27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257" extrusionOk="0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8" name="Google Shape;2858;p27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59" name="Google Shape;2859;p27"/>
              <p:cNvGrpSpPr/>
              <p:nvPr/>
            </p:nvGrpSpPr>
            <p:grpSpPr>
              <a:xfrm rot="10800000">
                <a:off x="3948450" y="91435"/>
                <a:ext cx="692253" cy="40320"/>
                <a:chOff x="2030367" y="4961533"/>
                <a:chExt cx="692253" cy="40320"/>
              </a:xfrm>
            </p:grpSpPr>
            <p:sp>
              <p:nvSpPr>
                <p:cNvPr id="2860" name="Google Shape;2860;p27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" h="26" extrusionOk="0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1" name="Google Shape;2861;p27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0" extrusionOk="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2" name="Google Shape;2862;p27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112" extrusionOk="0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63" name="Google Shape;2863;p27"/>
              <p:cNvGrpSpPr/>
              <p:nvPr/>
            </p:nvGrpSpPr>
            <p:grpSpPr>
              <a:xfrm rot="-5400000">
                <a:off x="3017411" y="65433"/>
                <a:ext cx="39148" cy="555033"/>
                <a:chOff x="91453" y="1540729"/>
                <a:chExt cx="39148" cy="555033"/>
              </a:xfrm>
            </p:grpSpPr>
            <p:sp>
              <p:nvSpPr>
                <p:cNvPr id="2864" name="Google Shape;2864;p27"/>
                <p:cNvSpPr/>
                <p:nvPr/>
              </p:nvSpPr>
              <p:spPr>
                <a:xfrm>
                  <a:off x="105938" y="1540729"/>
                  <a:ext cx="10175" cy="54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751" extrusionOk="0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5" name="Google Shape;2865;p27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99" extrusionOk="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66" name="Google Shape;2866;p27"/>
              <p:cNvGrpSpPr/>
              <p:nvPr/>
            </p:nvGrpSpPr>
            <p:grpSpPr>
              <a:xfrm>
                <a:off x="2860676" y="132450"/>
                <a:ext cx="182880" cy="128016"/>
                <a:chOff x="6057360" y="1314720"/>
                <a:chExt cx="182880" cy="128016"/>
              </a:xfrm>
            </p:grpSpPr>
            <p:sp>
              <p:nvSpPr>
                <p:cNvPr id="2867" name="Google Shape;2867;p27"/>
                <p:cNvSpPr/>
                <p:nvPr/>
              </p:nvSpPr>
              <p:spPr>
                <a:xfrm>
                  <a:off x="6057360" y="1314720"/>
                  <a:ext cx="182880" cy="25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" h="53" extrusionOk="0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8" name="Google Shape;2868;p27"/>
                <p:cNvSpPr/>
                <p:nvPr/>
              </p:nvSpPr>
              <p:spPr>
                <a:xfrm>
                  <a:off x="6057360" y="1366308"/>
                  <a:ext cx="182880" cy="25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" h="53" extrusionOk="0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9" name="Google Shape;2869;p27"/>
                <p:cNvSpPr/>
                <p:nvPr/>
              </p:nvSpPr>
              <p:spPr>
                <a:xfrm>
                  <a:off x="6057360" y="1417419"/>
                  <a:ext cx="144995" cy="25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53" extrusionOk="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70" name="Google Shape;2870;p27"/>
              <p:cNvGrpSpPr/>
              <p:nvPr/>
            </p:nvGrpSpPr>
            <p:grpSpPr>
              <a:xfrm rot="5400000">
                <a:off x="-82826" y="793409"/>
                <a:ext cx="704015" cy="39002"/>
                <a:chOff x="795849" y="289913"/>
                <a:chExt cx="704015" cy="39002"/>
              </a:xfrm>
            </p:grpSpPr>
            <p:sp>
              <p:nvSpPr>
                <p:cNvPr id="2871" name="Google Shape;2871;p27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3" h="26" extrusionOk="0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72" name="Google Shape;2872;p27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1"/>
        </a:solidFill>
        <a:effectLst/>
      </p:bgPr>
    </p:bg>
    <p:spTree>
      <p:nvGrpSpPr>
        <p:cNvPr id="1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4" name="Google Shape;2874;p28"/>
          <p:cNvGrpSpPr/>
          <p:nvPr/>
        </p:nvGrpSpPr>
        <p:grpSpPr>
          <a:xfrm>
            <a:off x="90794" y="91016"/>
            <a:ext cx="8962683" cy="4958947"/>
            <a:chOff x="90794" y="91016"/>
            <a:chExt cx="8962683" cy="4958947"/>
          </a:xfrm>
        </p:grpSpPr>
        <p:sp>
          <p:nvSpPr>
            <p:cNvPr id="2875" name="Google Shape;2875;p28"/>
            <p:cNvSpPr/>
            <p:nvPr/>
          </p:nvSpPr>
          <p:spPr>
            <a:xfrm>
              <a:off x="5408933" y="91577"/>
              <a:ext cx="328173" cy="282468"/>
            </a:xfrm>
            <a:custGeom>
              <a:avLst/>
              <a:gdLst/>
              <a:ahLst/>
              <a:cxnLst/>
              <a:rect l="l" t="t" r="r" b="b"/>
              <a:pathLst>
                <a:path w="833" h="717" extrusionOk="0">
                  <a:moveTo>
                    <a:pt x="0" y="94"/>
                  </a:moveTo>
                  <a:lnTo>
                    <a:pt x="0" y="501"/>
                  </a:lnTo>
                  <a:lnTo>
                    <a:pt x="0" y="501"/>
                  </a:lnTo>
                  <a:lnTo>
                    <a:pt x="0" y="501"/>
                  </a:lnTo>
                  <a:cubicBezTo>
                    <a:pt x="0" y="518"/>
                    <a:pt x="4" y="534"/>
                    <a:pt x="13" y="548"/>
                  </a:cubicBezTo>
                  <a:cubicBezTo>
                    <a:pt x="21" y="562"/>
                    <a:pt x="33" y="574"/>
                    <a:pt x="47" y="583"/>
                  </a:cubicBezTo>
                  <a:cubicBezTo>
                    <a:pt x="61" y="591"/>
                    <a:pt x="78" y="595"/>
                    <a:pt x="94" y="595"/>
                  </a:cubicBezTo>
                  <a:lnTo>
                    <a:pt x="94" y="595"/>
                  </a:lnTo>
                  <a:lnTo>
                    <a:pt x="216" y="595"/>
                  </a:lnTo>
                  <a:lnTo>
                    <a:pt x="216" y="717"/>
                  </a:lnTo>
                  <a:lnTo>
                    <a:pt x="338" y="595"/>
                  </a:lnTo>
                  <a:lnTo>
                    <a:pt x="739" y="595"/>
                  </a:lnTo>
                  <a:lnTo>
                    <a:pt x="739" y="595"/>
                  </a:lnTo>
                  <a:lnTo>
                    <a:pt x="739" y="595"/>
                  </a:lnTo>
                  <a:cubicBezTo>
                    <a:pt x="756" y="595"/>
                    <a:pt x="772" y="590"/>
                    <a:pt x="786" y="582"/>
                  </a:cubicBezTo>
                  <a:cubicBezTo>
                    <a:pt x="800" y="573"/>
                    <a:pt x="812" y="562"/>
                    <a:pt x="821" y="548"/>
                  </a:cubicBezTo>
                  <a:cubicBezTo>
                    <a:pt x="829" y="534"/>
                    <a:pt x="833" y="518"/>
                    <a:pt x="833" y="501"/>
                  </a:cubicBezTo>
                  <a:lnTo>
                    <a:pt x="833" y="94"/>
                  </a:lnTo>
                  <a:lnTo>
                    <a:pt x="833" y="94"/>
                  </a:lnTo>
                  <a:cubicBezTo>
                    <a:pt x="833" y="78"/>
                    <a:pt x="829" y="62"/>
                    <a:pt x="821" y="47"/>
                  </a:cubicBezTo>
                  <a:cubicBezTo>
                    <a:pt x="812" y="33"/>
                    <a:pt x="800" y="21"/>
                    <a:pt x="786" y="13"/>
                  </a:cubicBezTo>
                  <a:cubicBezTo>
                    <a:pt x="772" y="5"/>
                    <a:pt x="756" y="0"/>
                    <a:pt x="739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78" y="0"/>
                    <a:pt x="61" y="4"/>
                    <a:pt x="47" y="13"/>
                  </a:cubicBezTo>
                  <a:cubicBezTo>
                    <a:pt x="32" y="21"/>
                    <a:pt x="21" y="32"/>
                    <a:pt x="13" y="47"/>
                  </a:cubicBezTo>
                  <a:cubicBezTo>
                    <a:pt x="4" y="61"/>
                    <a:pt x="0" y="78"/>
                    <a:pt x="0" y="94"/>
                  </a:cubicBezTo>
                  <a:moveTo>
                    <a:pt x="584" y="298"/>
                  </a:moveTo>
                  <a:lnTo>
                    <a:pt x="584" y="298"/>
                  </a:lnTo>
                  <a:lnTo>
                    <a:pt x="584" y="297"/>
                  </a:lnTo>
                  <a:cubicBezTo>
                    <a:pt x="584" y="289"/>
                    <a:pt x="586" y="281"/>
                    <a:pt x="591" y="274"/>
                  </a:cubicBezTo>
                  <a:cubicBezTo>
                    <a:pt x="595" y="267"/>
                    <a:pt x="601" y="261"/>
                    <a:pt x="608" y="257"/>
                  </a:cubicBezTo>
                  <a:cubicBezTo>
                    <a:pt x="615" y="253"/>
                    <a:pt x="623" y="251"/>
                    <a:pt x="631" y="251"/>
                  </a:cubicBezTo>
                  <a:cubicBezTo>
                    <a:pt x="639" y="251"/>
                    <a:pt x="647" y="253"/>
                    <a:pt x="655" y="257"/>
                  </a:cubicBezTo>
                  <a:cubicBezTo>
                    <a:pt x="662" y="261"/>
                    <a:pt x="668" y="267"/>
                    <a:pt x="672" y="274"/>
                  </a:cubicBezTo>
                  <a:cubicBezTo>
                    <a:pt x="676" y="281"/>
                    <a:pt x="678" y="288"/>
                    <a:pt x="678" y="297"/>
                  </a:cubicBezTo>
                  <a:cubicBezTo>
                    <a:pt x="678" y="305"/>
                    <a:pt x="676" y="314"/>
                    <a:pt x="672" y="321"/>
                  </a:cubicBezTo>
                  <a:cubicBezTo>
                    <a:pt x="668" y="328"/>
                    <a:pt x="662" y="334"/>
                    <a:pt x="655" y="338"/>
                  </a:cubicBezTo>
                  <a:cubicBezTo>
                    <a:pt x="647" y="342"/>
                    <a:pt x="639" y="344"/>
                    <a:pt x="631" y="344"/>
                  </a:cubicBezTo>
                  <a:lnTo>
                    <a:pt x="631" y="344"/>
                  </a:lnTo>
                  <a:lnTo>
                    <a:pt x="631" y="344"/>
                  </a:lnTo>
                  <a:cubicBezTo>
                    <a:pt x="623" y="344"/>
                    <a:pt x="615" y="342"/>
                    <a:pt x="608" y="338"/>
                  </a:cubicBezTo>
                  <a:cubicBezTo>
                    <a:pt x="601" y="334"/>
                    <a:pt x="595" y="328"/>
                    <a:pt x="591" y="321"/>
                  </a:cubicBezTo>
                  <a:cubicBezTo>
                    <a:pt x="587" y="314"/>
                    <a:pt x="584" y="306"/>
                    <a:pt x="584" y="298"/>
                  </a:cubicBezTo>
                  <a:moveTo>
                    <a:pt x="370" y="298"/>
                  </a:moveTo>
                  <a:lnTo>
                    <a:pt x="370" y="298"/>
                  </a:lnTo>
                  <a:lnTo>
                    <a:pt x="370" y="297"/>
                  </a:lnTo>
                  <a:cubicBezTo>
                    <a:pt x="370" y="289"/>
                    <a:pt x="372" y="281"/>
                    <a:pt x="376" y="274"/>
                  </a:cubicBezTo>
                  <a:cubicBezTo>
                    <a:pt x="380" y="267"/>
                    <a:pt x="385" y="261"/>
                    <a:pt x="393" y="257"/>
                  </a:cubicBezTo>
                  <a:cubicBezTo>
                    <a:pt x="400" y="253"/>
                    <a:pt x="409" y="251"/>
                    <a:pt x="417" y="251"/>
                  </a:cubicBezTo>
                  <a:cubicBezTo>
                    <a:pt x="425" y="251"/>
                    <a:pt x="433" y="253"/>
                    <a:pt x="440" y="257"/>
                  </a:cubicBezTo>
                  <a:cubicBezTo>
                    <a:pt x="447" y="261"/>
                    <a:pt x="453" y="267"/>
                    <a:pt x="457" y="274"/>
                  </a:cubicBezTo>
                  <a:cubicBezTo>
                    <a:pt x="461" y="281"/>
                    <a:pt x="464" y="288"/>
                    <a:pt x="464" y="297"/>
                  </a:cubicBezTo>
                  <a:cubicBezTo>
                    <a:pt x="464" y="305"/>
                    <a:pt x="461" y="314"/>
                    <a:pt x="457" y="321"/>
                  </a:cubicBezTo>
                  <a:cubicBezTo>
                    <a:pt x="453" y="328"/>
                    <a:pt x="447" y="334"/>
                    <a:pt x="440" y="338"/>
                  </a:cubicBezTo>
                  <a:cubicBezTo>
                    <a:pt x="433" y="342"/>
                    <a:pt x="425" y="344"/>
                    <a:pt x="417" y="344"/>
                  </a:cubicBezTo>
                  <a:lnTo>
                    <a:pt x="417" y="344"/>
                  </a:lnTo>
                  <a:lnTo>
                    <a:pt x="417" y="344"/>
                  </a:lnTo>
                  <a:cubicBezTo>
                    <a:pt x="408" y="344"/>
                    <a:pt x="400" y="342"/>
                    <a:pt x="393" y="338"/>
                  </a:cubicBezTo>
                  <a:cubicBezTo>
                    <a:pt x="386" y="334"/>
                    <a:pt x="380" y="328"/>
                    <a:pt x="376" y="321"/>
                  </a:cubicBezTo>
                  <a:cubicBezTo>
                    <a:pt x="372" y="314"/>
                    <a:pt x="370" y="306"/>
                    <a:pt x="370" y="298"/>
                  </a:cubicBezTo>
                  <a:moveTo>
                    <a:pt x="155" y="298"/>
                  </a:moveTo>
                  <a:lnTo>
                    <a:pt x="155" y="298"/>
                  </a:lnTo>
                  <a:lnTo>
                    <a:pt x="155" y="297"/>
                  </a:lnTo>
                  <a:cubicBezTo>
                    <a:pt x="155" y="289"/>
                    <a:pt x="158" y="281"/>
                    <a:pt x="162" y="274"/>
                  </a:cubicBezTo>
                  <a:cubicBezTo>
                    <a:pt x="166" y="267"/>
                    <a:pt x="172" y="261"/>
                    <a:pt x="179" y="257"/>
                  </a:cubicBezTo>
                  <a:cubicBezTo>
                    <a:pt x="186" y="253"/>
                    <a:pt x="194" y="251"/>
                    <a:pt x="202" y="251"/>
                  </a:cubicBezTo>
                  <a:cubicBezTo>
                    <a:pt x="210" y="251"/>
                    <a:pt x="219" y="253"/>
                    <a:pt x="226" y="257"/>
                  </a:cubicBezTo>
                  <a:cubicBezTo>
                    <a:pt x="233" y="261"/>
                    <a:pt x="239" y="267"/>
                    <a:pt x="243" y="274"/>
                  </a:cubicBezTo>
                  <a:cubicBezTo>
                    <a:pt x="247" y="281"/>
                    <a:pt x="249" y="288"/>
                    <a:pt x="249" y="297"/>
                  </a:cubicBezTo>
                  <a:cubicBezTo>
                    <a:pt x="249" y="305"/>
                    <a:pt x="247" y="314"/>
                    <a:pt x="243" y="321"/>
                  </a:cubicBezTo>
                  <a:cubicBezTo>
                    <a:pt x="239" y="328"/>
                    <a:pt x="233" y="334"/>
                    <a:pt x="226" y="338"/>
                  </a:cubicBezTo>
                  <a:cubicBezTo>
                    <a:pt x="219" y="342"/>
                    <a:pt x="210" y="344"/>
                    <a:pt x="202" y="344"/>
                  </a:cubicBezTo>
                  <a:lnTo>
                    <a:pt x="202" y="344"/>
                  </a:lnTo>
                  <a:lnTo>
                    <a:pt x="202" y="344"/>
                  </a:lnTo>
                  <a:cubicBezTo>
                    <a:pt x="194" y="344"/>
                    <a:pt x="186" y="342"/>
                    <a:pt x="179" y="338"/>
                  </a:cubicBezTo>
                  <a:cubicBezTo>
                    <a:pt x="172" y="334"/>
                    <a:pt x="166" y="328"/>
                    <a:pt x="162" y="321"/>
                  </a:cubicBezTo>
                  <a:cubicBezTo>
                    <a:pt x="158" y="314"/>
                    <a:pt x="155" y="306"/>
                    <a:pt x="155" y="2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28"/>
            <p:cNvSpPr/>
            <p:nvPr/>
          </p:nvSpPr>
          <p:spPr>
            <a:xfrm>
              <a:off x="1736774" y="265078"/>
              <a:ext cx="85096" cy="85095"/>
            </a:xfrm>
            <a:custGeom>
              <a:avLst/>
              <a:gdLst/>
              <a:ahLst/>
              <a:cxnLst/>
              <a:rect l="l" t="t" r="r" b="b"/>
              <a:pathLst>
                <a:path w="216" h="216" extrusionOk="0">
                  <a:moveTo>
                    <a:pt x="216" y="216"/>
                  </a:moveTo>
                  <a:lnTo>
                    <a:pt x="0" y="216"/>
                  </a:lnTo>
                  <a:lnTo>
                    <a:pt x="0" y="0"/>
                  </a:lnTo>
                  <a:lnTo>
                    <a:pt x="216" y="0"/>
                  </a:lnTo>
                  <a:lnTo>
                    <a:pt x="216" y="216"/>
                  </a:lnTo>
                  <a:moveTo>
                    <a:pt x="26" y="190"/>
                  </a:moveTo>
                  <a:lnTo>
                    <a:pt x="189" y="190"/>
                  </a:lnTo>
                  <a:lnTo>
                    <a:pt x="189" y="27"/>
                  </a:lnTo>
                  <a:lnTo>
                    <a:pt x="26" y="27"/>
                  </a:lnTo>
                  <a:lnTo>
                    <a:pt x="26" y="1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2750" rIns="90000" bIns="327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28"/>
            <p:cNvSpPr/>
            <p:nvPr/>
          </p:nvSpPr>
          <p:spPr>
            <a:xfrm>
              <a:off x="199523" y="500728"/>
              <a:ext cx="85096" cy="85095"/>
            </a:xfrm>
            <a:custGeom>
              <a:avLst/>
              <a:gdLst/>
              <a:ahLst/>
              <a:cxnLst/>
              <a:rect l="l" t="t" r="r" b="b"/>
              <a:pathLst>
                <a:path w="216" h="216" extrusionOk="0">
                  <a:moveTo>
                    <a:pt x="216" y="216"/>
                  </a:moveTo>
                  <a:lnTo>
                    <a:pt x="0" y="216"/>
                  </a:lnTo>
                  <a:lnTo>
                    <a:pt x="0" y="0"/>
                  </a:lnTo>
                  <a:lnTo>
                    <a:pt x="216" y="0"/>
                  </a:lnTo>
                  <a:lnTo>
                    <a:pt x="216" y="216"/>
                  </a:lnTo>
                  <a:moveTo>
                    <a:pt x="27" y="189"/>
                  </a:moveTo>
                  <a:lnTo>
                    <a:pt x="190" y="189"/>
                  </a:lnTo>
                  <a:lnTo>
                    <a:pt x="190" y="27"/>
                  </a:lnTo>
                  <a:lnTo>
                    <a:pt x="27" y="27"/>
                  </a:lnTo>
                  <a:lnTo>
                    <a:pt x="27" y="18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2750" rIns="90000" bIns="327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28"/>
            <p:cNvSpPr/>
            <p:nvPr/>
          </p:nvSpPr>
          <p:spPr>
            <a:xfrm>
              <a:off x="199523" y="621673"/>
              <a:ext cx="85096" cy="85095"/>
            </a:xfrm>
            <a:custGeom>
              <a:avLst/>
              <a:gdLst/>
              <a:ahLst/>
              <a:cxnLst/>
              <a:rect l="l" t="t" r="r" b="b"/>
              <a:pathLst>
                <a:path w="216" h="216" extrusionOk="0">
                  <a:moveTo>
                    <a:pt x="216" y="216"/>
                  </a:moveTo>
                  <a:lnTo>
                    <a:pt x="0" y="216"/>
                  </a:lnTo>
                  <a:lnTo>
                    <a:pt x="0" y="0"/>
                  </a:lnTo>
                  <a:lnTo>
                    <a:pt x="216" y="0"/>
                  </a:lnTo>
                  <a:lnTo>
                    <a:pt x="216" y="216"/>
                  </a:lnTo>
                  <a:moveTo>
                    <a:pt x="27" y="189"/>
                  </a:moveTo>
                  <a:lnTo>
                    <a:pt x="190" y="189"/>
                  </a:lnTo>
                  <a:lnTo>
                    <a:pt x="190" y="26"/>
                  </a:lnTo>
                  <a:lnTo>
                    <a:pt x="27" y="26"/>
                  </a:lnTo>
                  <a:lnTo>
                    <a:pt x="27" y="18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2750" rIns="90000" bIns="327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28"/>
            <p:cNvSpPr/>
            <p:nvPr/>
          </p:nvSpPr>
          <p:spPr>
            <a:xfrm>
              <a:off x="791652" y="91252"/>
              <a:ext cx="71702" cy="72094"/>
            </a:xfrm>
            <a:custGeom>
              <a:avLst/>
              <a:gdLst/>
              <a:ahLst/>
              <a:cxnLst/>
              <a:rect l="l" t="t" r="r" b="b"/>
              <a:pathLst>
                <a:path w="182" h="183" extrusionOk="0">
                  <a:moveTo>
                    <a:pt x="91" y="183"/>
                  </a:moveTo>
                  <a:lnTo>
                    <a:pt x="91" y="183"/>
                  </a:lnTo>
                  <a:cubicBezTo>
                    <a:pt x="75" y="183"/>
                    <a:pt x="59" y="178"/>
                    <a:pt x="45" y="170"/>
                  </a:cubicBezTo>
                  <a:cubicBezTo>
                    <a:pt x="31" y="162"/>
                    <a:pt x="20" y="151"/>
                    <a:pt x="12" y="137"/>
                  </a:cubicBezTo>
                  <a:cubicBezTo>
                    <a:pt x="4" y="123"/>
                    <a:pt x="0" y="107"/>
                    <a:pt x="0" y="91"/>
                  </a:cubicBezTo>
                  <a:cubicBezTo>
                    <a:pt x="0" y="75"/>
                    <a:pt x="4" y="60"/>
                    <a:pt x="12" y="46"/>
                  </a:cubicBezTo>
                  <a:cubicBezTo>
                    <a:pt x="20" y="32"/>
                    <a:pt x="31" y="20"/>
                    <a:pt x="45" y="12"/>
                  </a:cubicBezTo>
                  <a:cubicBezTo>
                    <a:pt x="59" y="4"/>
                    <a:pt x="75" y="0"/>
                    <a:pt x="91" y="0"/>
                  </a:cubicBezTo>
                  <a:cubicBezTo>
                    <a:pt x="107" y="0"/>
                    <a:pt x="123" y="4"/>
                    <a:pt x="137" y="12"/>
                  </a:cubicBezTo>
                  <a:cubicBezTo>
                    <a:pt x="150" y="20"/>
                    <a:pt x="162" y="32"/>
                    <a:pt x="170" y="46"/>
                  </a:cubicBezTo>
                  <a:cubicBezTo>
                    <a:pt x="178" y="60"/>
                    <a:pt x="182" y="75"/>
                    <a:pt x="182" y="91"/>
                  </a:cubicBezTo>
                  <a:lnTo>
                    <a:pt x="182" y="92"/>
                  </a:lnTo>
                  <a:lnTo>
                    <a:pt x="182" y="92"/>
                  </a:lnTo>
                  <a:cubicBezTo>
                    <a:pt x="182" y="108"/>
                    <a:pt x="178" y="123"/>
                    <a:pt x="170" y="137"/>
                  </a:cubicBezTo>
                  <a:cubicBezTo>
                    <a:pt x="162" y="151"/>
                    <a:pt x="150" y="162"/>
                    <a:pt x="136" y="170"/>
                  </a:cubicBezTo>
                  <a:cubicBezTo>
                    <a:pt x="123" y="178"/>
                    <a:pt x="107" y="183"/>
                    <a:pt x="91" y="183"/>
                  </a:cubicBezTo>
                  <a:moveTo>
                    <a:pt x="91" y="26"/>
                  </a:moveTo>
                  <a:lnTo>
                    <a:pt x="91" y="26"/>
                  </a:lnTo>
                  <a:cubicBezTo>
                    <a:pt x="80" y="26"/>
                    <a:pt x="68" y="29"/>
                    <a:pt x="59" y="35"/>
                  </a:cubicBezTo>
                  <a:cubicBezTo>
                    <a:pt x="49" y="41"/>
                    <a:pt x="40" y="49"/>
                    <a:pt x="35" y="59"/>
                  </a:cubicBezTo>
                  <a:cubicBezTo>
                    <a:pt x="29" y="69"/>
                    <a:pt x="26" y="79"/>
                    <a:pt x="26" y="91"/>
                  </a:cubicBezTo>
                  <a:cubicBezTo>
                    <a:pt x="26" y="102"/>
                    <a:pt x="29" y="114"/>
                    <a:pt x="35" y="124"/>
                  </a:cubicBezTo>
                  <a:cubicBezTo>
                    <a:pt x="40" y="134"/>
                    <a:pt x="49" y="141"/>
                    <a:pt x="59" y="147"/>
                  </a:cubicBezTo>
                  <a:cubicBezTo>
                    <a:pt x="68" y="152"/>
                    <a:pt x="80" y="156"/>
                    <a:pt x="91" y="156"/>
                  </a:cubicBezTo>
                  <a:cubicBezTo>
                    <a:pt x="102" y="156"/>
                    <a:pt x="113" y="152"/>
                    <a:pt x="123" y="147"/>
                  </a:cubicBezTo>
                  <a:cubicBezTo>
                    <a:pt x="133" y="141"/>
                    <a:pt x="141" y="134"/>
                    <a:pt x="147" y="124"/>
                  </a:cubicBezTo>
                  <a:cubicBezTo>
                    <a:pt x="153" y="114"/>
                    <a:pt x="156" y="103"/>
                    <a:pt x="156" y="92"/>
                  </a:cubicBezTo>
                  <a:lnTo>
                    <a:pt x="156" y="92"/>
                  </a:lnTo>
                  <a:lnTo>
                    <a:pt x="156" y="92"/>
                  </a:lnTo>
                  <a:cubicBezTo>
                    <a:pt x="156" y="80"/>
                    <a:pt x="153" y="69"/>
                    <a:pt x="147" y="59"/>
                  </a:cubicBezTo>
                  <a:cubicBezTo>
                    <a:pt x="141" y="49"/>
                    <a:pt x="133" y="41"/>
                    <a:pt x="123" y="35"/>
                  </a:cubicBezTo>
                  <a:cubicBezTo>
                    <a:pt x="113" y="30"/>
                    <a:pt x="102" y="27"/>
                    <a:pt x="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0875" rIns="90000" bIns="20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28"/>
            <p:cNvSpPr/>
            <p:nvPr/>
          </p:nvSpPr>
          <p:spPr>
            <a:xfrm>
              <a:off x="1019364" y="91252"/>
              <a:ext cx="72096" cy="72094"/>
            </a:xfrm>
            <a:custGeom>
              <a:avLst/>
              <a:gdLst/>
              <a:ahLst/>
              <a:cxnLst/>
              <a:rect l="l" t="t" r="r" b="b"/>
              <a:pathLst>
                <a:path w="183" h="183" extrusionOk="0">
                  <a:moveTo>
                    <a:pt x="90" y="183"/>
                  </a:moveTo>
                  <a:lnTo>
                    <a:pt x="90" y="183"/>
                  </a:lnTo>
                  <a:cubicBezTo>
                    <a:pt x="75" y="182"/>
                    <a:pt x="59" y="178"/>
                    <a:pt x="46" y="170"/>
                  </a:cubicBezTo>
                  <a:cubicBezTo>
                    <a:pt x="32" y="162"/>
                    <a:pt x="20" y="151"/>
                    <a:pt x="12" y="137"/>
                  </a:cubicBezTo>
                  <a:cubicBezTo>
                    <a:pt x="3" y="123"/>
                    <a:pt x="0" y="107"/>
                    <a:pt x="0" y="91"/>
                  </a:cubicBezTo>
                  <a:cubicBezTo>
                    <a:pt x="0" y="75"/>
                    <a:pt x="3" y="60"/>
                    <a:pt x="12" y="46"/>
                  </a:cubicBezTo>
                  <a:cubicBezTo>
                    <a:pt x="20" y="32"/>
                    <a:pt x="32" y="20"/>
                    <a:pt x="46" y="12"/>
                  </a:cubicBezTo>
                  <a:cubicBezTo>
                    <a:pt x="60" y="4"/>
                    <a:pt x="76" y="0"/>
                    <a:pt x="92" y="0"/>
                  </a:cubicBezTo>
                  <a:cubicBezTo>
                    <a:pt x="108" y="0"/>
                    <a:pt x="123" y="4"/>
                    <a:pt x="137" y="12"/>
                  </a:cubicBezTo>
                  <a:cubicBezTo>
                    <a:pt x="151" y="20"/>
                    <a:pt x="163" y="32"/>
                    <a:pt x="171" y="46"/>
                  </a:cubicBezTo>
                  <a:cubicBezTo>
                    <a:pt x="179" y="60"/>
                    <a:pt x="183" y="75"/>
                    <a:pt x="183" y="91"/>
                  </a:cubicBezTo>
                  <a:lnTo>
                    <a:pt x="183" y="92"/>
                  </a:lnTo>
                  <a:lnTo>
                    <a:pt x="183" y="92"/>
                  </a:lnTo>
                  <a:cubicBezTo>
                    <a:pt x="183" y="108"/>
                    <a:pt x="178" y="123"/>
                    <a:pt x="171" y="137"/>
                  </a:cubicBezTo>
                  <a:cubicBezTo>
                    <a:pt x="163" y="151"/>
                    <a:pt x="151" y="162"/>
                    <a:pt x="137" y="170"/>
                  </a:cubicBezTo>
                  <a:cubicBezTo>
                    <a:pt x="123" y="178"/>
                    <a:pt x="107" y="183"/>
                    <a:pt x="91" y="183"/>
                  </a:cubicBezTo>
                  <a:lnTo>
                    <a:pt x="90" y="183"/>
                  </a:lnTo>
                  <a:moveTo>
                    <a:pt x="90" y="26"/>
                  </a:moveTo>
                  <a:lnTo>
                    <a:pt x="90" y="26"/>
                  </a:lnTo>
                  <a:cubicBezTo>
                    <a:pt x="79" y="27"/>
                    <a:pt x="68" y="30"/>
                    <a:pt x="59" y="35"/>
                  </a:cubicBezTo>
                  <a:cubicBezTo>
                    <a:pt x="48" y="41"/>
                    <a:pt x="40" y="49"/>
                    <a:pt x="35" y="59"/>
                  </a:cubicBezTo>
                  <a:cubicBezTo>
                    <a:pt x="29" y="69"/>
                    <a:pt x="27" y="79"/>
                    <a:pt x="27" y="91"/>
                  </a:cubicBezTo>
                  <a:cubicBezTo>
                    <a:pt x="27" y="102"/>
                    <a:pt x="29" y="114"/>
                    <a:pt x="35" y="124"/>
                  </a:cubicBezTo>
                  <a:cubicBezTo>
                    <a:pt x="40" y="134"/>
                    <a:pt x="49" y="141"/>
                    <a:pt x="59" y="147"/>
                  </a:cubicBezTo>
                  <a:cubicBezTo>
                    <a:pt x="69" y="152"/>
                    <a:pt x="80" y="156"/>
                    <a:pt x="92" y="156"/>
                  </a:cubicBezTo>
                  <a:cubicBezTo>
                    <a:pt x="103" y="156"/>
                    <a:pt x="114" y="152"/>
                    <a:pt x="124" y="147"/>
                  </a:cubicBezTo>
                  <a:cubicBezTo>
                    <a:pt x="134" y="141"/>
                    <a:pt x="142" y="134"/>
                    <a:pt x="148" y="124"/>
                  </a:cubicBezTo>
                  <a:cubicBezTo>
                    <a:pt x="153" y="114"/>
                    <a:pt x="156" y="103"/>
                    <a:pt x="156" y="92"/>
                  </a:cubicBezTo>
                  <a:lnTo>
                    <a:pt x="156" y="92"/>
                  </a:lnTo>
                  <a:lnTo>
                    <a:pt x="156" y="91"/>
                  </a:lnTo>
                  <a:cubicBezTo>
                    <a:pt x="156" y="80"/>
                    <a:pt x="153" y="69"/>
                    <a:pt x="148" y="59"/>
                  </a:cubicBezTo>
                  <a:cubicBezTo>
                    <a:pt x="142" y="49"/>
                    <a:pt x="134" y="41"/>
                    <a:pt x="124" y="35"/>
                  </a:cubicBezTo>
                  <a:cubicBezTo>
                    <a:pt x="114" y="29"/>
                    <a:pt x="103" y="26"/>
                    <a:pt x="92" y="26"/>
                  </a:cubicBezTo>
                  <a:cubicBezTo>
                    <a:pt x="91" y="26"/>
                    <a:pt x="91" y="26"/>
                    <a:pt x="9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0875" rIns="90000" bIns="20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28"/>
            <p:cNvSpPr/>
            <p:nvPr/>
          </p:nvSpPr>
          <p:spPr>
            <a:xfrm>
              <a:off x="1132826" y="91252"/>
              <a:ext cx="71702" cy="72094"/>
            </a:xfrm>
            <a:custGeom>
              <a:avLst/>
              <a:gdLst/>
              <a:ahLst/>
              <a:cxnLst/>
              <a:rect l="l" t="t" r="r" b="b"/>
              <a:pathLst>
                <a:path w="182" h="183" extrusionOk="0">
                  <a:moveTo>
                    <a:pt x="91" y="183"/>
                  </a:moveTo>
                  <a:lnTo>
                    <a:pt x="91" y="183"/>
                  </a:lnTo>
                  <a:cubicBezTo>
                    <a:pt x="75" y="183"/>
                    <a:pt x="59" y="178"/>
                    <a:pt x="45" y="170"/>
                  </a:cubicBezTo>
                  <a:cubicBezTo>
                    <a:pt x="32" y="162"/>
                    <a:pt x="20" y="151"/>
                    <a:pt x="12" y="137"/>
                  </a:cubicBezTo>
                  <a:cubicBezTo>
                    <a:pt x="4" y="123"/>
                    <a:pt x="0" y="107"/>
                    <a:pt x="0" y="91"/>
                  </a:cubicBezTo>
                  <a:cubicBezTo>
                    <a:pt x="0" y="75"/>
                    <a:pt x="4" y="60"/>
                    <a:pt x="12" y="46"/>
                  </a:cubicBezTo>
                  <a:cubicBezTo>
                    <a:pt x="20" y="32"/>
                    <a:pt x="31" y="20"/>
                    <a:pt x="45" y="12"/>
                  </a:cubicBezTo>
                  <a:cubicBezTo>
                    <a:pt x="58" y="4"/>
                    <a:pt x="75" y="0"/>
                    <a:pt x="91" y="0"/>
                  </a:cubicBezTo>
                  <a:cubicBezTo>
                    <a:pt x="107" y="0"/>
                    <a:pt x="123" y="4"/>
                    <a:pt x="137" y="12"/>
                  </a:cubicBezTo>
                  <a:cubicBezTo>
                    <a:pt x="151" y="20"/>
                    <a:pt x="162" y="32"/>
                    <a:pt x="170" y="46"/>
                  </a:cubicBezTo>
                  <a:cubicBezTo>
                    <a:pt x="178" y="60"/>
                    <a:pt x="182" y="75"/>
                    <a:pt x="182" y="91"/>
                  </a:cubicBezTo>
                  <a:lnTo>
                    <a:pt x="182" y="92"/>
                  </a:lnTo>
                  <a:lnTo>
                    <a:pt x="182" y="92"/>
                  </a:lnTo>
                  <a:cubicBezTo>
                    <a:pt x="182" y="108"/>
                    <a:pt x="178" y="123"/>
                    <a:pt x="170" y="137"/>
                  </a:cubicBezTo>
                  <a:cubicBezTo>
                    <a:pt x="162" y="151"/>
                    <a:pt x="151" y="162"/>
                    <a:pt x="137" y="170"/>
                  </a:cubicBezTo>
                  <a:cubicBezTo>
                    <a:pt x="123" y="178"/>
                    <a:pt x="107" y="183"/>
                    <a:pt x="91" y="183"/>
                  </a:cubicBezTo>
                  <a:moveTo>
                    <a:pt x="91" y="26"/>
                  </a:moveTo>
                  <a:lnTo>
                    <a:pt x="91" y="26"/>
                  </a:lnTo>
                  <a:cubicBezTo>
                    <a:pt x="80" y="26"/>
                    <a:pt x="69" y="29"/>
                    <a:pt x="59" y="35"/>
                  </a:cubicBezTo>
                  <a:cubicBezTo>
                    <a:pt x="49" y="41"/>
                    <a:pt x="41" y="49"/>
                    <a:pt x="35" y="59"/>
                  </a:cubicBezTo>
                  <a:cubicBezTo>
                    <a:pt x="29" y="69"/>
                    <a:pt x="26" y="79"/>
                    <a:pt x="26" y="91"/>
                  </a:cubicBezTo>
                  <a:cubicBezTo>
                    <a:pt x="26" y="102"/>
                    <a:pt x="29" y="114"/>
                    <a:pt x="35" y="124"/>
                  </a:cubicBezTo>
                  <a:cubicBezTo>
                    <a:pt x="41" y="134"/>
                    <a:pt x="49" y="141"/>
                    <a:pt x="59" y="147"/>
                  </a:cubicBezTo>
                  <a:cubicBezTo>
                    <a:pt x="69" y="152"/>
                    <a:pt x="79" y="156"/>
                    <a:pt x="91" y="156"/>
                  </a:cubicBezTo>
                  <a:cubicBezTo>
                    <a:pt x="102" y="156"/>
                    <a:pt x="114" y="152"/>
                    <a:pt x="124" y="147"/>
                  </a:cubicBezTo>
                  <a:cubicBezTo>
                    <a:pt x="133" y="141"/>
                    <a:pt x="141" y="134"/>
                    <a:pt x="147" y="124"/>
                  </a:cubicBezTo>
                  <a:cubicBezTo>
                    <a:pt x="152" y="114"/>
                    <a:pt x="156" y="103"/>
                    <a:pt x="156" y="92"/>
                  </a:cubicBezTo>
                  <a:lnTo>
                    <a:pt x="156" y="92"/>
                  </a:lnTo>
                  <a:lnTo>
                    <a:pt x="156" y="91"/>
                  </a:lnTo>
                  <a:cubicBezTo>
                    <a:pt x="156" y="80"/>
                    <a:pt x="152" y="69"/>
                    <a:pt x="147" y="59"/>
                  </a:cubicBezTo>
                  <a:cubicBezTo>
                    <a:pt x="141" y="49"/>
                    <a:pt x="133" y="41"/>
                    <a:pt x="124" y="35"/>
                  </a:cubicBezTo>
                  <a:cubicBezTo>
                    <a:pt x="114" y="29"/>
                    <a:pt x="103" y="26"/>
                    <a:pt x="91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20875" rIns="90000" bIns="20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82" name="Google Shape;2882;p28"/>
            <p:cNvGrpSpPr/>
            <p:nvPr/>
          </p:nvGrpSpPr>
          <p:grpSpPr>
            <a:xfrm>
              <a:off x="904681" y="91249"/>
              <a:ext cx="72092" cy="72092"/>
              <a:chOff x="833760" y="96688"/>
              <a:chExt cx="65880" cy="65880"/>
            </a:xfrm>
          </p:grpSpPr>
          <p:sp>
            <p:nvSpPr>
              <p:cNvPr id="2883" name="Google Shape;2883;p28"/>
              <p:cNvSpPr/>
              <p:nvPr/>
            </p:nvSpPr>
            <p:spPr>
              <a:xfrm>
                <a:off x="838080" y="101008"/>
                <a:ext cx="572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extrusionOk="0">
                    <a:moveTo>
                      <a:pt x="159" y="80"/>
                    </a:moveTo>
                    <a:lnTo>
                      <a:pt x="159" y="80"/>
                    </a:lnTo>
                    <a:cubicBezTo>
                      <a:pt x="159" y="94"/>
                      <a:pt x="155" y="107"/>
                      <a:pt x="148" y="119"/>
                    </a:cubicBezTo>
                    <a:cubicBezTo>
                      <a:pt x="141" y="132"/>
                      <a:pt x="131" y="142"/>
                      <a:pt x="119" y="149"/>
                    </a:cubicBezTo>
                    <a:cubicBezTo>
                      <a:pt x="107" y="155"/>
                      <a:pt x="93" y="159"/>
                      <a:pt x="79" y="159"/>
                    </a:cubicBezTo>
                    <a:cubicBezTo>
                      <a:pt x="65" y="159"/>
                      <a:pt x="52" y="155"/>
                      <a:pt x="40" y="149"/>
                    </a:cubicBezTo>
                    <a:cubicBezTo>
                      <a:pt x="28" y="142"/>
                      <a:pt x="17" y="132"/>
                      <a:pt x="11" y="119"/>
                    </a:cubicBezTo>
                    <a:cubicBezTo>
                      <a:pt x="4" y="106"/>
                      <a:pt x="0" y="94"/>
                      <a:pt x="0" y="80"/>
                    </a:cubicBezTo>
                    <a:cubicBezTo>
                      <a:pt x="0" y="66"/>
                      <a:pt x="4" y="52"/>
                      <a:pt x="11" y="40"/>
                    </a:cubicBezTo>
                    <a:cubicBezTo>
                      <a:pt x="17" y="28"/>
                      <a:pt x="28" y="18"/>
                      <a:pt x="40" y="11"/>
                    </a:cubicBezTo>
                    <a:cubicBezTo>
                      <a:pt x="52" y="4"/>
                      <a:pt x="65" y="0"/>
                      <a:pt x="79" y="0"/>
                    </a:cubicBezTo>
                    <a:cubicBezTo>
                      <a:pt x="80" y="0"/>
                      <a:pt x="80" y="0"/>
                      <a:pt x="81" y="0"/>
                    </a:cubicBezTo>
                    <a:lnTo>
                      <a:pt x="81" y="0"/>
                    </a:lnTo>
                    <a:lnTo>
                      <a:pt x="81" y="0"/>
                    </a:lnTo>
                    <a:cubicBezTo>
                      <a:pt x="94" y="0"/>
                      <a:pt x="108" y="4"/>
                      <a:pt x="120" y="11"/>
                    </a:cubicBezTo>
                    <a:cubicBezTo>
                      <a:pt x="131" y="18"/>
                      <a:pt x="141" y="27"/>
                      <a:pt x="148" y="39"/>
                    </a:cubicBezTo>
                    <a:cubicBezTo>
                      <a:pt x="155" y="50"/>
                      <a:pt x="159" y="65"/>
                      <a:pt x="159" y="78"/>
                    </a:cubicBezTo>
                    <a:cubicBezTo>
                      <a:pt x="159" y="79"/>
                      <a:pt x="159" y="79"/>
                      <a:pt x="159" y="8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4" name="Google Shape;2884;p28"/>
              <p:cNvSpPr/>
              <p:nvPr/>
            </p:nvSpPr>
            <p:spPr>
              <a:xfrm>
                <a:off x="833760" y="96688"/>
                <a:ext cx="6588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93" y="183"/>
                    </a:moveTo>
                    <a:lnTo>
                      <a:pt x="93" y="183"/>
                    </a:lnTo>
                    <a:cubicBezTo>
                      <a:pt x="92" y="183"/>
                      <a:pt x="92" y="183"/>
                      <a:pt x="92" y="183"/>
                    </a:cubicBezTo>
                    <a:cubicBezTo>
                      <a:pt x="75" y="183"/>
                      <a:pt x="60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5" y="0"/>
                      <a:pt x="92" y="0"/>
                    </a:cubicBezTo>
                    <a:cubicBezTo>
                      <a:pt x="108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5"/>
                      <a:pt x="183" y="91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8" y="123"/>
                      <a:pt x="171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8" y="182"/>
                      <a:pt x="93" y="183"/>
                    </a:cubicBezTo>
                    <a:moveTo>
                      <a:pt x="93" y="26"/>
                    </a:moveTo>
                    <a:lnTo>
                      <a:pt x="93" y="26"/>
                    </a:lnTo>
                    <a:cubicBezTo>
                      <a:pt x="92" y="26"/>
                      <a:pt x="92" y="26"/>
                      <a:pt x="92" y="26"/>
                    </a:cubicBez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0" y="49"/>
                      <a:pt x="35" y="59"/>
                    </a:cubicBezTo>
                    <a:cubicBezTo>
                      <a:pt x="29" y="69"/>
                      <a:pt x="27" y="79"/>
                      <a:pt x="27" y="91"/>
                    </a:cubicBezTo>
                    <a:cubicBezTo>
                      <a:pt x="27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9" y="152"/>
                      <a:pt x="80" y="156"/>
                      <a:pt x="92" y="156"/>
                    </a:cubicBezTo>
                    <a:cubicBezTo>
                      <a:pt x="103" y="156"/>
                      <a:pt x="114" y="152"/>
                      <a:pt x="124" y="147"/>
                    </a:cubicBezTo>
                    <a:cubicBezTo>
                      <a:pt x="134" y="141"/>
                      <a:pt x="142" y="134"/>
                      <a:pt x="148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8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30"/>
                      <a:pt x="104" y="27"/>
                      <a:pt x="93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85" name="Google Shape;2885;p28"/>
            <p:cNvGrpSpPr/>
            <p:nvPr/>
          </p:nvGrpSpPr>
          <p:grpSpPr>
            <a:xfrm>
              <a:off x="1903340" y="265071"/>
              <a:ext cx="84699" cy="85093"/>
              <a:chOff x="1746360" y="252000"/>
              <a:chExt cx="77400" cy="77760"/>
            </a:xfrm>
          </p:grpSpPr>
          <p:sp>
            <p:nvSpPr>
              <p:cNvPr id="2886" name="Google Shape;2886;p28"/>
              <p:cNvSpPr/>
              <p:nvPr/>
            </p:nvSpPr>
            <p:spPr>
              <a:xfrm>
                <a:off x="1746360" y="252000"/>
                <a:ext cx="77400" cy="7776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16" extrusionOk="0">
                    <a:moveTo>
                      <a:pt x="215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5" y="0"/>
                    </a:lnTo>
                    <a:lnTo>
                      <a:pt x="215" y="216"/>
                    </a:lnTo>
                    <a:moveTo>
                      <a:pt x="26" y="190"/>
                    </a:moveTo>
                    <a:lnTo>
                      <a:pt x="188" y="190"/>
                    </a:lnTo>
                    <a:lnTo>
                      <a:pt x="188" y="27"/>
                    </a:lnTo>
                    <a:lnTo>
                      <a:pt x="26" y="27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7" name="Google Shape;2887;p28"/>
              <p:cNvSpPr/>
              <p:nvPr/>
            </p:nvSpPr>
            <p:spPr>
              <a:xfrm>
                <a:off x="1747800" y="253440"/>
                <a:ext cx="7452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08" extrusionOk="0">
                    <a:moveTo>
                      <a:pt x="0" y="190"/>
                    </a:moveTo>
                    <a:lnTo>
                      <a:pt x="188" y="0"/>
                    </a:lnTo>
                    <a:lnTo>
                      <a:pt x="207" y="19"/>
                    </a:lnTo>
                    <a:lnTo>
                      <a:pt x="19" y="208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9875" rIns="90000" bIns="29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88" name="Google Shape;2888;p28"/>
            <p:cNvGrpSpPr/>
            <p:nvPr/>
          </p:nvGrpSpPr>
          <p:grpSpPr>
            <a:xfrm>
              <a:off x="796774" y="288321"/>
              <a:ext cx="704015" cy="39002"/>
              <a:chOff x="795849" y="289913"/>
              <a:chExt cx="704015" cy="39002"/>
            </a:xfrm>
          </p:grpSpPr>
          <p:sp>
            <p:nvSpPr>
              <p:cNvPr id="2889" name="Google Shape;2889;p28"/>
              <p:cNvSpPr/>
              <p:nvPr/>
            </p:nvSpPr>
            <p:spPr>
              <a:xfrm>
                <a:off x="809244" y="304490"/>
                <a:ext cx="690621" cy="10243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26" extrusionOk="0">
                    <a:moveTo>
                      <a:pt x="1740" y="26"/>
                    </a:moveTo>
                    <a:lnTo>
                      <a:pt x="13" y="26"/>
                    </a:lnTo>
                    <a:lnTo>
                      <a:pt x="13" y="26"/>
                    </a:lnTo>
                    <a:cubicBezTo>
                      <a:pt x="11" y="26"/>
                      <a:pt x="8" y="25"/>
                      <a:pt x="6" y="24"/>
                    </a:cubicBezTo>
                    <a:cubicBezTo>
                      <a:pt x="4" y="23"/>
                      <a:pt x="3" y="21"/>
                      <a:pt x="2" y="19"/>
                    </a:cubicBezTo>
                    <a:cubicBezTo>
                      <a:pt x="0" y="17"/>
                      <a:pt x="0" y="15"/>
                      <a:pt x="0" y="13"/>
                    </a:cubicBezTo>
                    <a:lnTo>
                      <a:pt x="0" y="13"/>
                    </a:lnTo>
                    <a:cubicBezTo>
                      <a:pt x="0" y="10"/>
                      <a:pt x="0" y="8"/>
                      <a:pt x="2" y="6"/>
                    </a:cubicBezTo>
                    <a:cubicBezTo>
                      <a:pt x="3" y="4"/>
                      <a:pt x="4" y="2"/>
                      <a:pt x="6" y="1"/>
                    </a:cubicBezTo>
                    <a:cubicBezTo>
                      <a:pt x="8" y="0"/>
                      <a:pt x="11" y="0"/>
                      <a:pt x="13" y="0"/>
                    </a:cubicBezTo>
                    <a:lnTo>
                      <a:pt x="1740" y="0"/>
                    </a:lnTo>
                    <a:lnTo>
                      <a:pt x="1740" y="0"/>
                    </a:lnTo>
                    <a:cubicBezTo>
                      <a:pt x="1742" y="0"/>
                      <a:pt x="1744" y="0"/>
                      <a:pt x="1746" y="1"/>
                    </a:cubicBezTo>
                    <a:cubicBezTo>
                      <a:pt x="1748" y="2"/>
                      <a:pt x="1750" y="4"/>
                      <a:pt x="1751" y="6"/>
                    </a:cubicBezTo>
                    <a:cubicBezTo>
                      <a:pt x="1752" y="8"/>
                      <a:pt x="1753" y="10"/>
                      <a:pt x="1753" y="13"/>
                    </a:cubicBezTo>
                    <a:lnTo>
                      <a:pt x="1753" y="13"/>
                    </a:lnTo>
                    <a:lnTo>
                      <a:pt x="1753" y="13"/>
                    </a:lnTo>
                    <a:cubicBezTo>
                      <a:pt x="1753" y="15"/>
                      <a:pt x="1752" y="17"/>
                      <a:pt x="1751" y="19"/>
                    </a:cubicBezTo>
                    <a:cubicBezTo>
                      <a:pt x="1750" y="21"/>
                      <a:pt x="1748" y="23"/>
                      <a:pt x="1746" y="24"/>
                    </a:cubicBezTo>
                    <a:cubicBezTo>
                      <a:pt x="1744" y="25"/>
                      <a:pt x="1742" y="26"/>
                      <a:pt x="1740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0" name="Google Shape;2890;p28"/>
              <p:cNvSpPr/>
              <p:nvPr/>
            </p:nvSpPr>
            <p:spPr>
              <a:xfrm>
                <a:off x="795849" y="289913"/>
                <a:ext cx="39003" cy="39002"/>
              </a:xfrm>
              <a:custGeom>
                <a:avLst/>
                <a:gdLst/>
                <a:ahLst/>
                <a:cxnLst/>
                <a:rect l="l" t="t" r="r" b="b"/>
                <a:pathLst>
                  <a:path w="99" h="99" extrusionOk="0">
                    <a:moveTo>
                      <a:pt x="99" y="49"/>
                    </a:moveTo>
                    <a:cubicBezTo>
                      <a:pt x="99" y="58"/>
                      <a:pt x="97" y="66"/>
                      <a:pt x="93" y="74"/>
                    </a:cubicBezTo>
                    <a:cubicBezTo>
                      <a:pt x="88" y="81"/>
                      <a:pt x="81" y="87"/>
                      <a:pt x="74" y="92"/>
                    </a:cubicBezTo>
                    <a:cubicBezTo>
                      <a:pt x="66" y="96"/>
                      <a:pt x="58" y="99"/>
                      <a:pt x="50" y="99"/>
                    </a:cubicBezTo>
                    <a:cubicBezTo>
                      <a:pt x="41" y="99"/>
                      <a:pt x="32" y="96"/>
                      <a:pt x="25" y="92"/>
                    </a:cubicBezTo>
                    <a:cubicBezTo>
                      <a:pt x="17" y="87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4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2" y="1"/>
                      <a:pt x="41" y="0"/>
                      <a:pt x="50" y="0"/>
                    </a:cubicBezTo>
                    <a:cubicBezTo>
                      <a:pt x="58" y="0"/>
                      <a:pt x="66" y="1"/>
                      <a:pt x="74" y="6"/>
                    </a:cubicBezTo>
                    <a:cubicBezTo>
                      <a:pt x="81" y="10"/>
                      <a:pt x="88" y="17"/>
                      <a:pt x="93" y="24"/>
                    </a:cubicBezTo>
                    <a:cubicBezTo>
                      <a:pt x="97" y="32"/>
                      <a:pt x="99" y="41"/>
                      <a:pt x="99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91" name="Google Shape;2891;p28"/>
            <p:cNvSpPr/>
            <p:nvPr/>
          </p:nvSpPr>
          <p:spPr>
            <a:xfrm>
              <a:off x="205039" y="200933"/>
              <a:ext cx="115038" cy="106762"/>
            </a:xfrm>
            <a:custGeom>
              <a:avLst/>
              <a:gdLst/>
              <a:ahLst/>
              <a:cxnLst/>
              <a:rect l="l" t="t" r="r" b="b"/>
              <a:pathLst>
                <a:path w="292" h="271" extrusionOk="0">
                  <a:moveTo>
                    <a:pt x="0" y="151"/>
                  </a:moveTo>
                  <a:lnTo>
                    <a:pt x="110" y="271"/>
                  </a:lnTo>
                  <a:lnTo>
                    <a:pt x="292" y="54"/>
                  </a:lnTo>
                  <a:lnTo>
                    <a:pt x="228" y="0"/>
                  </a:lnTo>
                  <a:lnTo>
                    <a:pt x="107" y="144"/>
                  </a:lnTo>
                  <a:lnTo>
                    <a:pt x="61" y="94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92" name="Google Shape;2892;p28"/>
            <p:cNvGrpSpPr/>
            <p:nvPr/>
          </p:nvGrpSpPr>
          <p:grpSpPr>
            <a:xfrm>
              <a:off x="92361" y="91016"/>
              <a:ext cx="339977" cy="326189"/>
              <a:chOff x="91440" y="96475"/>
              <a:chExt cx="310680" cy="298080"/>
            </a:xfrm>
          </p:grpSpPr>
          <p:sp>
            <p:nvSpPr>
              <p:cNvPr id="2893" name="Google Shape;2893;p28"/>
              <p:cNvSpPr/>
              <p:nvPr/>
            </p:nvSpPr>
            <p:spPr>
              <a:xfrm>
                <a:off x="91440" y="96475"/>
                <a:ext cx="298440" cy="298080"/>
              </a:xfrm>
              <a:custGeom>
                <a:avLst/>
                <a:gdLst/>
                <a:ahLst/>
                <a:cxnLst/>
                <a:rect l="l" t="t" r="r" b="b"/>
                <a:pathLst>
                  <a:path w="829" h="828" extrusionOk="0">
                    <a:moveTo>
                      <a:pt x="415" y="828"/>
                    </a:moveTo>
                    <a:lnTo>
                      <a:pt x="415" y="828"/>
                    </a:lnTo>
                    <a:cubicBezTo>
                      <a:pt x="414" y="828"/>
                      <a:pt x="414" y="828"/>
                      <a:pt x="414" y="828"/>
                    </a:cubicBezTo>
                    <a:cubicBezTo>
                      <a:pt x="341" y="828"/>
                      <a:pt x="270" y="809"/>
                      <a:pt x="207" y="773"/>
                    </a:cubicBezTo>
                    <a:cubicBezTo>
                      <a:pt x="144" y="737"/>
                      <a:pt x="91" y="684"/>
                      <a:pt x="55" y="621"/>
                    </a:cubicBezTo>
                    <a:cubicBezTo>
                      <a:pt x="18" y="558"/>
                      <a:pt x="0" y="487"/>
                      <a:pt x="0" y="414"/>
                    </a:cubicBezTo>
                    <a:cubicBezTo>
                      <a:pt x="0" y="341"/>
                      <a:pt x="18" y="270"/>
                      <a:pt x="55" y="207"/>
                    </a:cubicBezTo>
                    <a:cubicBezTo>
                      <a:pt x="91" y="144"/>
                      <a:pt x="144" y="91"/>
                      <a:pt x="207" y="55"/>
                    </a:cubicBezTo>
                    <a:cubicBezTo>
                      <a:pt x="270" y="18"/>
                      <a:pt x="341" y="0"/>
                      <a:pt x="414" y="0"/>
                    </a:cubicBezTo>
                    <a:cubicBezTo>
                      <a:pt x="487" y="0"/>
                      <a:pt x="558" y="18"/>
                      <a:pt x="621" y="55"/>
                    </a:cubicBezTo>
                    <a:cubicBezTo>
                      <a:pt x="684" y="91"/>
                      <a:pt x="737" y="144"/>
                      <a:pt x="773" y="207"/>
                    </a:cubicBezTo>
                    <a:cubicBezTo>
                      <a:pt x="801" y="256"/>
                      <a:pt x="819" y="310"/>
                      <a:pt x="826" y="365"/>
                    </a:cubicBezTo>
                    <a:lnTo>
                      <a:pt x="826" y="365"/>
                    </a:lnTo>
                    <a:cubicBezTo>
                      <a:pt x="826" y="366"/>
                      <a:pt x="826" y="367"/>
                      <a:pt x="826" y="367"/>
                    </a:cubicBezTo>
                    <a:cubicBezTo>
                      <a:pt x="826" y="370"/>
                      <a:pt x="825" y="372"/>
                      <a:pt x="824" y="374"/>
                    </a:cubicBezTo>
                    <a:cubicBezTo>
                      <a:pt x="823" y="376"/>
                      <a:pt x="821" y="377"/>
                      <a:pt x="819" y="379"/>
                    </a:cubicBezTo>
                    <a:cubicBezTo>
                      <a:pt x="818" y="379"/>
                      <a:pt x="816" y="380"/>
                      <a:pt x="814" y="380"/>
                    </a:cubicBezTo>
                    <a:lnTo>
                      <a:pt x="814" y="380"/>
                    </a:lnTo>
                    <a:lnTo>
                      <a:pt x="813" y="380"/>
                    </a:lnTo>
                    <a:cubicBezTo>
                      <a:pt x="810" y="380"/>
                      <a:pt x="808" y="380"/>
                      <a:pt x="806" y="379"/>
                    </a:cubicBezTo>
                    <a:cubicBezTo>
                      <a:pt x="804" y="377"/>
                      <a:pt x="802" y="376"/>
                      <a:pt x="801" y="374"/>
                    </a:cubicBezTo>
                    <a:cubicBezTo>
                      <a:pt x="800" y="372"/>
                      <a:pt x="800" y="370"/>
                      <a:pt x="799" y="369"/>
                    </a:cubicBezTo>
                    <a:lnTo>
                      <a:pt x="799" y="369"/>
                    </a:lnTo>
                    <a:cubicBezTo>
                      <a:pt x="793" y="316"/>
                      <a:pt x="777" y="266"/>
                      <a:pt x="750" y="220"/>
                    </a:cubicBezTo>
                    <a:cubicBezTo>
                      <a:pt x="716" y="161"/>
                      <a:pt x="667" y="112"/>
                      <a:pt x="608" y="78"/>
                    </a:cubicBezTo>
                    <a:cubicBezTo>
                      <a:pt x="549" y="44"/>
                      <a:pt x="482" y="26"/>
                      <a:pt x="414" y="26"/>
                    </a:cubicBezTo>
                    <a:cubicBezTo>
                      <a:pt x="346" y="26"/>
                      <a:pt x="279" y="44"/>
                      <a:pt x="220" y="78"/>
                    </a:cubicBezTo>
                    <a:cubicBezTo>
                      <a:pt x="161" y="112"/>
                      <a:pt x="112" y="161"/>
                      <a:pt x="78" y="220"/>
                    </a:cubicBezTo>
                    <a:cubicBezTo>
                      <a:pt x="44" y="279"/>
                      <a:pt x="26" y="346"/>
                      <a:pt x="26" y="414"/>
                    </a:cubicBezTo>
                    <a:cubicBezTo>
                      <a:pt x="26" y="482"/>
                      <a:pt x="44" y="549"/>
                      <a:pt x="78" y="608"/>
                    </a:cubicBezTo>
                    <a:cubicBezTo>
                      <a:pt x="112" y="667"/>
                      <a:pt x="161" y="716"/>
                      <a:pt x="220" y="750"/>
                    </a:cubicBezTo>
                    <a:cubicBezTo>
                      <a:pt x="279" y="784"/>
                      <a:pt x="346" y="802"/>
                      <a:pt x="414" y="802"/>
                    </a:cubicBezTo>
                    <a:cubicBezTo>
                      <a:pt x="482" y="802"/>
                      <a:pt x="549" y="784"/>
                      <a:pt x="608" y="750"/>
                    </a:cubicBezTo>
                    <a:cubicBezTo>
                      <a:pt x="667" y="716"/>
                      <a:pt x="716" y="667"/>
                      <a:pt x="750" y="608"/>
                    </a:cubicBezTo>
                    <a:cubicBezTo>
                      <a:pt x="784" y="549"/>
                      <a:pt x="802" y="482"/>
                      <a:pt x="802" y="414"/>
                    </a:cubicBezTo>
                    <a:lnTo>
                      <a:pt x="802" y="414"/>
                    </a:lnTo>
                    <a:cubicBezTo>
                      <a:pt x="802" y="412"/>
                      <a:pt x="803" y="410"/>
                      <a:pt x="804" y="408"/>
                    </a:cubicBezTo>
                    <a:cubicBezTo>
                      <a:pt x="805" y="406"/>
                      <a:pt x="807" y="404"/>
                      <a:pt x="809" y="403"/>
                    </a:cubicBezTo>
                    <a:cubicBezTo>
                      <a:pt x="811" y="402"/>
                      <a:pt x="812" y="401"/>
                      <a:pt x="815" y="401"/>
                    </a:cubicBezTo>
                    <a:cubicBezTo>
                      <a:pt x="817" y="401"/>
                      <a:pt x="820" y="402"/>
                      <a:pt x="822" y="403"/>
                    </a:cubicBezTo>
                    <a:cubicBezTo>
                      <a:pt x="824" y="404"/>
                      <a:pt x="826" y="406"/>
                      <a:pt x="827" y="408"/>
                    </a:cubicBezTo>
                    <a:cubicBezTo>
                      <a:pt x="828" y="410"/>
                      <a:pt x="829" y="412"/>
                      <a:pt x="829" y="414"/>
                    </a:cubicBezTo>
                    <a:lnTo>
                      <a:pt x="829" y="414"/>
                    </a:lnTo>
                    <a:lnTo>
                      <a:pt x="829" y="414"/>
                    </a:lnTo>
                    <a:cubicBezTo>
                      <a:pt x="828" y="487"/>
                      <a:pt x="809" y="558"/>
                      <a:pt x="773" y="621"/>
                    </a:cubicBezTo>
                    <a:cubicBezTo>
                      <a:pt x="737" y="684"/>
                      <a:pt x="684" y="736"/>
                      <a:pt x="621" y="773"/>
                    </a:cubicBezTo>
                    <a:cubicBezTo>
                      <a:pt x="558" y="809"/>
                      <a:pt x="487" y="828"/>
                      <a:pt x="415" y="8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4" name="Google Shape;2894;p28"/>
              <p:cNvSpPr/>
              <p:nvPr/>
            </p:nvSpPr>
            <p:spPr>
              <a:xfrm>
                <a:off x="366120" y="210235"/>
                <a:ext cx="3600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0" y="53"/>
                    </a:moveTo>
                    <a:lnTo>
                      <a:pt x="0" y="53"/>
                    </a:lnTo>
                    <a:cubicBezTo>
                      <a:pt x="1" y="60"/>
                      <a:pt x="3" y="68"/>
                      <a:pt x="7" y="74"/>
                    </a:cubicBezTo>
                    <a:cubicBezTo>
                      <a:pt x="11" y="82"/>
                      <a:pt x="17" y="87"/>
                      <a:pt x="25" y="92"/>
                    </a:cubicBezTo>
                    <a:cubicBezTo>
                      <a:pt x="33" y="96"/>
                      <a:pt x="41" y="99"/>
                      <a:pt x="50" y="99"/>
                    </a:cubicBezTo>
                    <a:cubicBezTo>
                      <a:pt x="59" y="99"/>
                      <a:pt x="67" y="96"/>
                      <a:pt x="75" y="92"/>
                    </a:cubicBezTo>
                    <a:cubicBezTo>
                      <a:pt x="82" y="87"/>
                      <a:pt x="89" y="81"/>
                      <a:pt x="93" y="74"/>
                    </a:cubicBezTo>
                    <a:cubicBezTo>
                      <a:pt x="97" y="66"/>
                      <a:pt x="100" y="57"/>
                      <a:pt x="100" y="49"/>
                    </a:cubicBezTo>
                    <a:cubicBezTo>
                      <a:pt x="100" y="40"/>
                      <a:pt x="97" y="31"/>
                      <a:pt x="93" y="24"/>
                    </a:cubicBezTo>
                    <a:cubicBezTo>
                      <a:pt x="89" y="16"/>
                      <a:pt x="82" y="10"/>
                      <a:pt x="75" y="6"/>
                    </a:cubicBezTo>
                    <a:cubicBezTo>
                      <a:pt x="67" y="1"/>
                      <a:pt x="59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  <a:lnTo>
                      <a:pt x="46" y="0"/>
                    </a:lnTo>
                    <a:cubicBezTo>
                      <a:pt x="39" y="0"/>
                      <a:pt x="31" y="2"/>
                      <a:pt x="25" y="6"/>
                    </a:cubicBezTo>
                    <a:cubicBezTo>
                      <a:pt x="17" y="10"/>
                      <a:pt x="11" y="17"/>
                      <a:pt x="7" y="25"/>
                    </a:cubicBezTo>
                    <a:cubicBezTo>
                      <a:pt x="2" y="32"/>
                      <a:pt x="0" y="41"/>
                      <a:pt x="0" y="50"/>
                    </a:cubicBezTo>
                    <a:cubicBezTo>
                      <a:pt x="0" y="51"/>
                      <a:pt x="0" y="52"/>
                      <a:pt x="0" y="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5" name="Google Shape;2895;p28"/>
            <p:cNvGrpSpPr/>
            <p:nvPr/>
          </p:nvGrpSpPr>
          <p:grpSpPr>
            <a:xfrm>
              <a:off x="489854" y="228429"/>
              <a:ext cx="137094" cy="120548"/>
              <a:chOff x="454680" y="218515"/>
              <a:chExt cx="125280" cy="110160"/>
            </a:xfrm>
          </p:grpSpPr>
          <p:sp>
            <p:nvSpPr>
              <p:cNvPr id="2896" name="Google Shape;2896;p28"/>
              <p:cNvSpPr/>
              <p:nvPr/>
            </p:nvSpPr>
            <p:spPr>
              <a:xfrm>
                <a:off x="454680" y="218515"/>
                <a:ext cx="111960" cy="9792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72" extrusionOk="0">
                    <a:moveTo>
                      <a:pt x="298" y="272"/>
                    </a:moveTo>
                    <a:lnTo>
                      <a:pt x="298" y="272"/>
                    </a:lnTo>
                    <a:cubicBezTo>
                      <a:pt x="296" y="272"/>
                      <a:pt x="294" y="271"/>
                      <a:pt x="292" y="270"/>
                    </a:cubicBezTo>
                    <a:cubicBezTo>
                      <a:pt x="290" y="268"/>
                      <a:pt x="288" y="268"/>
                      <a:pt x="287" y="266"/>
                    </a:cubicBezTo>
                    <a:cubicBezTo>
                      <a:pt x="286" y="264"/>
                      <a:pt x="285" y="261"/>
                      <a:pt x="285" y="259"/>
                    </a:cubicBezTo>
                    <a:lnTo>
                      <a:pt x="285" y="27"/>
                    </a:lnTo>
                    <a:lnTo>
                      <a:pt x="13" y="27"/>
                    </a:lnTo>
                    <a:lnTo>
                      <a:pt x="13" y="27"/>
                    </a:lnTo>
                    <a:cubicBezTo>
                      <a:pt x="11" y="27"/>
                      <a:pt x="8" y="26"/>
                      <a:pt x="6" y="25"/>
                    </a:cubicBezTo>
                    <a:cubicBezTo>
                      <a:pt x="4" y="24"/>
                      <a:pt x="3" y="22"/>
                      <a:pt x="2" y="20"/>
                    </a:cubicBezTo>
                    <a:cubicBezTo>
                      <a:pt x="0" y="18"/>
                      <a:pt x="0" y="15"/>
                      <a:pt x="0" y="13"/>
                    </a:cubicBezTo>
                    <a:cubicBezTo>
                      <a:pt x="0" y="10"/>
                      <a:pt x="0" y="9"/>
                      <a:pt x="2" y="7"/>
                    </a:cubicBezTo>
                    <a:cubicBezTo>
                      <a:pt x="3" y="5"/>
                      <a:pt x="4" y="3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lnTo>
                      <a:pt x="311" y="0"/>
                    </a:lnTo>
                    <a:lnTo>
                      <a:pt x="311" y="259"/>
                    </a:lnTo>
                    <a:lnTo>
                      <a:pt x="311" y="259"/>
                    </a:lnTo>
                    <a:cubicBezTo>
                      <a:pt x="311" y="261"/>
                      <a:pt x="311" y="264"/>
                      <a:pt x="310" y="266"/>
                    </a:cubicBezTo>
                    <a:cubicBezTo>
                      <a:pt x="308" y="268"/>
                      <a:pt x="307" y="268"/>
                      <a:pt x="305" y="270"/>
                    </a:cubicBezTo>
                    <a:cubicBezTo>
                      <a:pt x="303" y="271"/>
                      <a:pt x="300" y="272"/>
                      <a:pt x="298" y="2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7" name="Google Shape;2897;p28"/>
              <p:cNvSpPr/>
              <p:nvPr/>
            </p:nvSpPr>
            <p:spPr>
              <a:xfrm>
                <a:off x="544320" y="293035"/>
                <a:ext cx="3564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99" h="99" extrusionOk="0">
                    <a:moveTo>
                      <a:pt x="99" y="50"/>
                    </a:moveTo>
                    <a:cubicBezTo>
                      <a:pt x="99" y="58"/>
                      <a:pt x="97" y="66"/>
                      <a:pt x="93" y="74"/>
                    </a:cubicBezTo>
                    <a:cubicBezTo>
                      <a:pt x="88" y="81"/>
                      <a:pt x="81" y="88"/>
                      <a:pt x="74" y="93"/>
                    </a:cubicBezTo>
                    <a:cubicBezTo>
                      <a:pt x="66" y="97"/>
                      <a:pt x="57" y="99"/>
                      <a:pt x="49" y="99"/>
                    </a:cubicBezTo>
                    <a:cubicBezTo>
                      <a:pt x="40" y="99"/>
                      <a:pt x="32" y="97"/>
                      <a:pt x="25" y="93"/>
                    </a:cubicBezTo>
                    <a:cubicBezTo>
                      <a:pt x="17" y="88"/>
                      <a:pt x="10" y="81"/>
                      <a:pt x="6" y="74"/>
                    </a:cubicBezTo>
                    <a:cubicBezTo>
                      <a:pt x="1" y="66"/>
                      <a:pt x="0" y="58"/>
                      <a:pt x="0" y="50"/>
                    </a:cubicBezTo>
                    <a:cubicBezTo>
                      <a:pt x="0" y="41"/>
                      <a:pt x="2" y="32"/>
                      <a:pt x="6" y="25"/>
                    </a:cubicBezTo>
                    <a:cubicBezTo>
                      <a:pt x="11" y="17"/>
                      <a:pt x="17" y="11"/>
                      <a:pt x="25" y="7"/>
                    </a:cubicBezTo>
                    <a:cubicBezTo>
                      <a:pt x="32" y="2"/>
                      <a:pt x="41" y="0"/>
                      <a:pt x="49" y="0"/>
                    </a:cubicBezTo>
                    <a:cubicBezTo>
                      <a:pt x="58" y="0"/>
                      <a:pt x="66" y="2"/>
                      <a:pt x="74" y="7"/>
                    </a:cubicBezTo>
                    <a:cubicBezTo>
                      <a:pt x="81" y="11"/>
                      <a:pt x="88" y="17"/>
                      <a:pt x="93" y="25"/>
                    </a:cubicBezTo>
                    <a:cubicBezTo>
                      <a:pt x="97" y="32"/>
                      <a:pt x="99" y="41"/>
                      <a:pt x="99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8" name="Google Shape;2898;p28"/>
            <p:cNvGrpSpPr/>
            <p:nvPr/>
          </p:nvGrpSpPr>
          <p:grpSpPr>
            <a:xfrm>
              <a:off x="112588" y="1736808"/>
              <a:ext cx="38757" cy="501929"/>
              <a:chOff x="177970" y="1692197"/>
              <a:chExt cx="38757" cy="501929"/>
            </a:xfrm>
          </p:grpSpPr>
          <p:sp>
            <p:nvSpPr>
              <p:cNvPr id="2899" name="Google Shape;2899;p28"/>
              <p:cNvSpPr/>
              <p:nvPr/>
            </p:nvSpPr>
            <p:spPr>
              <a:xfrm>
                <a:off x="192454" y="1692197"/>
                <a:ext cx="10178" cy="488709"/>
              </a:xfrm>
              <a:custGeom>
                <a:avLst/>
                <a:gdLst/>
                <a:ahLst/>
                <a:cxnLst/>
                <a:rect l="l" t="t" r="r" b="b"/>
                <a:pathLst>
                  <a:path w="26" h="1257" extrusionOk="0">
                    <a:moveTo>
                      <a:pt x="13" y="1257"/>
                    </a:moveTo>
                    <a:lnTo>
                      <a:pt x="13" y="1257"/>
                    </a:lnTo>
                    <a:cubicBezTo>
                      <a:pt x="10" y="1257"/>
                      <a:pt x="8" y="1256"/>
                      <a:pt x="6" y="1255"/>
                    </a:cubicBezTo>
                    <a:cubicBezTo>
                      <a:pt x="4" y="1254"/>
                      <a:pt x="2" y="1252"/>
                      <a:pt x="1" y="1250"/>
                    </a:cubicBezTo>
                    <a:cubicBezTo>
                      <a:pt x="0" y="1248"/>
                      <a:pt x="0" y="1246"/>
                      <a:pt x="0" y="1244"/>
                    </a:cubicBezTo>
                    <a:lnTo>
                      <a:pt x="0" y="13"/>
                    </a:lnTo>
                    <a:lnTo>
                      <a:pt x="0" y="13"/>
                    </a:lnTo>
                    <a:cubicBezTo>
                      <a:pt x="0" y="11"/>
                      <a:pt x="0" y="8"/>
                      <a:pt x="1" y="6"/>
                    </a:cubicBezTo>
                    <a:cubicBezTo>
                      <a:pt x="2" y="4"/>
                      <a:pt x="4" y="3"/>
                      <a:pt x="6" y="2"/>
                    </a:cubicBezTo>
                    <a:cubicBezTo>
                      <a:pt x="8" y="0"/>
                      <a:pt x="10" y="0"/>
                      <a:pt x="13" y="0"/>
                    </a:cubicBezTo>
                    <a:lnTo>
                      <a:pt x="13" y="0"/>
                    </a:lnTo>
                    <a:cubicBezTo>
                      <a:pt x="15" y="0"/>
                      <a:pt x="17" y="1"/>
                      <a:pt x="19" y="2"/>
                    </a:cubicBezTo>
                    <a:cubicBezTo>
                      <a:pt x="21" y="3"/>
                      <a:pt x="23" y="5"/>
                      <a:pt x="24" y="7"/>
                    </a:cubicBezTo>
                    <a:cubicBezTo>
                      <a:pt x="25" y="9"/>
                      <a:pt x="26" y="11"/>
                      <a:pt x="26" y="13"/>
                    </a:cubicBezTo>
                    <a:lnTo>
                      <a:pt x="26" y="1244"/>
                    </a:lnTo>
                    <a:lnTo>
                      <a:pt x="26" y="1244"/>
                    </a:lnTo>
                    <a:cubicBezTo>
                      <a:pt x="26" y="1246"/>
                      <a:pt x="25" y="1248"/>
                      <a:pt x="24" y="1250"/>
                    </a:cubicBezTo>
                    <a:cubicBezTo>
                      <a:pt x="23" y="1252"/>
                      <a:pt x="21" y="1254"/>
                      <a:pt x="19" y="1255"/>
                    </a:cubicBezTo>
                    <a:cubicBezTo>
                      <a:pt x="17" y="1256"/>
                      <a:pt x="15" y="1257"/>
                      <a:pt x="13" y="12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0" name="Google Shape;2900;p28"/>
              <p:cNvSpPr/>
              <p:nvPr/>
            </p:nvSpPr>
            <p:spPr>
              <a:xfrm>
                <a:off x="177970" y="2155636"/>
                <a:ext cx="38757" cy="38490"/>
              </a:xfrm>
              <a:custGeom>
                <a:avLst/>
                <a:gdLst/>
                <a:ahLst/>
                <a:cxnLst/>
                <a:rect l="l" t="t" r="r" b="b"/>
                <a:pathLst>
                  <a:path w="99" h="99" extrusionOk="0">
                    <a:moveTo>
                      <a:pt x="99" y="49"/>
                    </a:moveTo>
                    <a:cubicBezTo>
                      <a:pt x="99" y="58"/>
                      <a:pt x="97" y="66"/>
                      <a:pt x="93" y="74"/>
                    </a:cubicBezTo>
                    <a:cubicBezTo>
                      <a:pt x="88" y="81"/>
                      <a:pt x="82" y="88"/>
                      <a:pt x="75" y="93"/>
                    </a:cubicBezTo>
                    <a:cubicBezTo>
                      <a:pt x="67" y="97"/>
                      <a:pt x="58" y="99"/>
                      <a:pt x="50" y="99"/>
                    </a:cubicBezTo>
                    <a:cubicBezTo>
                      <a:pt x="41" y="99"/>
                      <a:pt x="32" y="97"/>
                      <a:pt x="25" y="93"/>
                    </a:cubicBezTo>
                    <a:cubicBezTo>
                      <a:pt x="17" y="88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5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2" y="1"/>
                      <a:pt x="41" y="0"/>
                      <a:pt x="50" y="0"/>
                    </a:cubicBezTo>
                    <a:cubicBezTo>
                      <a:pt x="58" y="0"/>
                      <a:pt x="67" y="1"/>
                      <a:pt x="75" y="6"/>
                    </a:cubicBezTo>
                    <a:cubicBezTo>
                      <a:pt x="82" y="10"/>
                      <a:pt x="88" y="17"/>
                      <a:pt x="93" y="25"/>
                    </a:cubicBezTo>
                    <a:cubicBezTo>
                      <a:pt x="97" y="32"/>
                      <a:pt x="99" y="41"/>
                      <a:pt x="99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1" name="Google Shape;2901;p28"/>
            <p:cNvGrpSpPr/>
            <p:nvPr/>
          </p:nvGrpSpPr>
          <p:grpSpPr>
            <a:xfrm rot="10800000">
              <a:off x="255352" y="803854"/>
              <a:ext cx="39148" cy="305201"/>
              <a:chOff x="91453" y="1790561"/>
              <a:chExt cx="39148" cy="305201"/>
            </a:xfrm>
          </p:grpSpPr>
          <p:sp>
            <p:nvSpPr>
              <p:cNvPr id="2902" name="Google Shape;2902;p28"/>
              <p:cNvSpPr/>
              <p:nvPr/>
            </p:nvSpPr>
            <p:spPr>
              <a:xfrm>
                <a:off x="105937" y="1790561"/>
                <a:ext cx="10178" cy="291981"/>
              </a:xfrm>
              <a:custGeom>
                <a:avLst/>
                <a:gdLst/>
                <a:ahLst/>
                <a:cxnLst/>
                <a:rect l="l" t="t" r="r" b="b"/>
                <a:pathLst>
                  <a:path w="26" h="751" extrusionOk="0">
                    <a:moveTo>
                      <a:pt x="13" y="751"/>
                    </a:moveTo>
                    <a:lnTo>
                      <a:pt x="13" y="751"/>
                    </a:lnTo>
                    <a:cubicBezTo>
                      <a:pt x="11" y="751"/>
                      <a:pt x="8" y="750"/>
                      <a:pt x="6" y="749"/>
                    </a:cubicBezTo>
                    <a:cubicBezTo>
                      <a:pt x="4" y="748"/>
                      <a:pt x="2" y="746"/>
                      <a:pt x="1" y="744"/>
                    </a:cubicBezTo>
                    <a:cubicBezTo>
                      <a:pt x="-1" y="742"/>
                      <a:pt x="0" y="740"/>
                      <a:pt x="0" y="738"/>
                    </a:cubicBezTo>
                    <a:lnTo>
                      <a:pt x="0" y="14"/>
                    </a:lnTo>
                    <a:lnTo>
                      <a:pt x="0" y="14"/>
                    </a:lnTo>
                    <a:cubicBezTo>
                      <a:pt x="0" y="11"/>
                      <a:pt x="-1" y="9"/>
                      <a:pt x="1" y="7"/>
                    </a:cubicBezTo>
                    <a:cubicBezTo>
                      <a:pt x="2" y="5"/>
                      <a:pt x="4" y="3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lnTo>
                      <a:pt x="13" y="0"/>
                    </a:lnTo>
                    <a:cubicBezTo>
                      <a:pt x="15" y="0"/>
                      <a:pt x="17" y="1"/>
                      <a:pt x="19" y="2"/>
                    </a:cubicBezTo>
                    <a:cubicBezTo>
                      <a:pt x="21" y="3"/>
                      <a:pt x="23" y="5"/>
                      <a:pt x="24" y="7"/>
                    </a:cubicBezTo>
                    <a:cubicBezTo>
                      <a:pt x="25" y="9"/>
                      <a:pt x="26" y="11"/>
                      <a:pt x="26" y="14"/>
                    </a:cubicBezTo>
                    <a:lnTo>
                      <a:pt x="26" y="14"/>
                    </a:lnTo>
                    <a:lnTo>
                      <a:pt x="26" y="737"/>
                    </a:lnTo>
                    <a:lnTo>
                      <a:pt x="26" y="737"/>
                    </a:lnTo>
                    <a:lnTo>
                      <a:pt x="26" y="737"/>
                    </a:lnTo>
                    <a:cubicBezTo>
                      <a:pt x="26" y="740"/>
                      <a:pt x="25" y="742"/>
                      <a:pt x="24" y="744"/>
                    </a:cubicBezTo>
                    <a:cubicBezTo>
                      <a:pt x="23" y="746"/>
                      <a:pt x="21" y="748"/>
                      <a:pt x="19" y="749"/>
                    </a:cubicBezTo>
                    <a:cubicBezTo>
                      <a:pt x="17" y="750"/>
                      <a:pt x="15" y="751"/>
                      <a:pt x="13" y="7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3" name="Google Shape;2903;p28"/>
              <p:cNvSpPr/>
              <p:nvPr/>
            </p:nvSpPr>
            <p:spPr>
              <a:xfrm>
                <a:off x="91452" y="2057272"/>
                <a:ext cx="39148" cy="3849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100" y="49"/>
                    </a:moveTo>
                    <a:cubicBezTo>
                      <a:pt x="100" y="58"/>
                      <a:pt x="97" y="66"/>
                      <a:pt x="93" y="74"/>
                    </a:cubicBezTo>
                    <a:cubicBezTo>
                      <a:pt x="89" y="81"/>
                      <a:pt x="82" y="87"/>
                      <a:pt x="75" y="92"/>
                    </a:cubicBezTo>
                    <a:cubicBezTo>
                      <a:pt x="67" y="96"/>
                      <a:pt x="59" y="99"/>
                      <a:pt x="50" y="99"/>
                    </a:cubicBezTo>
                    <a:cubicBezTo>
                      <a:pt x="41" y="99"/>
                      <a:pt x="33" y="96"/>
                      <a:pt x="25" y="92"/>
                    </a:cubicBezTo>
                    <a:cubicBezTo>
                      <a:pt x="17" y="87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4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3" y="1"/>
                      <a:pt x="41" y="0"/>
                      <a:pt x="50" y="0"/>
                    </a:cubicBezTo>
                    <a:cubicBezTo>
                      <a:pt x="59" y="0"/>
                      <a:pt x="67" y="1"/>
                      <a:pt x="75" y="6"/>
                    </a:cubicBezTo>
                    <a:cubicBezTo>
                      <a:pt x="82" y="10"/>
                      <a:pt x="89" y="17"/>
                      <a:pt x="93" y="24"/>
                    </a:cubicBezTo>
                    <a:cubicBezTo>
                      <a:pt x="97" y="32"/>
                      <a:pt x="100" y="41"/>
                      <a:pt x="10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04" name="Google Shape;2904;p28"/>
            <p:cNvSpPr/>
            <p:nvPr/>
          </p:nvSpPr>
          <p:spPr>
            <a:xfrm>
              <a:off x="131371" y="1208618"/>
              <a:ext cx="275602" cy="398510"/>
            </a:xfrm>
            <a:custGeom>
              <a:avLst/>
              <a:gdLst/>
              <a:ahLst/>
              <a:cxnLst/>
              <a:rect l="l" t="t" r="r" b="b"/>
              <a:pathLst>
                <a:path w="704" h="1025" extrusionOk="0">
                  <a:moveTo>
                    <a:pt x="218" y="945"/>
                  </a:moveTo>
                  <a:lnTo>
                    <a:pt x="218" y="945"/>
                  </a:lnTo>
                  <a:lnTo>
                    <a:pt x="217" y="945"/>
                  </a:lnTo>
                  <a:cubicBezTo>
                    <a:pt x="213" y="945"/>
                    <a:pt x="209" y="944"/>
                    <a:pt x="205" y="943"/>
                  </a:cubicBezTo>
                  <a:lnTo>
                    <a:pt x="205" y="943"/>
                  </a:lnTo>
                  <a:cubicBezTo>
                    <a:pt x="205" y="950"/>
                    <a:pt x="206" y="957"/>
                    <a:pt x="210" y="964"/>
                  </a:cubicBezTo>
                  <a:cubicBezTo>
                    <a:pt x="213" y="970"/>
                    <a:pt x="219" y="975"/>
                    <a:pt x="226" y="979"/>
                  </a:cubicBezTo>
                  <a:cubicBezTo>
                    <a:pt x="232" y="983"/>
                    <a:pt x="240" y="985"/>
                    <a:pt x="247" y="985"/>
                  </a:cubicBezTo>
                  <a:lnTo>
                    <a:pt x="247" y="985"/>
                  </a:lnTo>
                  <a:lnTo>
                    <a:pt x="270" y="985"/>
                  </a:lnTo>
                  <a:lnTo>
                    <a:pt x="270" y="993"/>
                  </a:lnTo>
                  <a:lnTo>
                    <a:pt x="270" y="993"/>
                  </a:lnTo>
                  <a:lnTo>
                    <a:pt x="270" y="993"/>
                  </a:lnTo>
                  <a:cubicBezTo>
                    <a:pt x="270" y="999"/>
                    <a:pt x="271" y="1004"/>
                    <a:pt x="274" y="1009"/>
                  </a:cubicBezTo>
                  <a:cubicBezTo>
                    <a:pt x="277" y="1014"/>
                    <a:pt x="281" y="1018"/>
                    <a:pt x="286" y="1021"/>
                  </a:cubicBezTo>
                  <a:cubicBezTo>
                    <a:pt x="291" y="1024"/>
                    <a:pt x="296" y="1025"/>
                    <a:pt x="302" y="1025"/>
                  </a:cubicBezTo>
                  <a:lnTo>
                    <a:pt x="403" y="1025"/>
                  </a:lnTo>
                  <a:lnTo>
                    <a:pt x="403" y="1025"/>
                  </a:lnTo>
                  <a:cubicBezTo>
                    <a:pt x="409" y="1025"/>
                    <a:pt x="415" y="1023"/>
                    <a:pt x="419" y="1021"/>
                  </a:cubicBezTo>
                  <a:cubicBezTo>
                    <a:pt x="424" y="1017"/>
                    <a:pt x="428" y="1014"/>
                    <a:pt x="431" y="1009"/>
                  </a:cubicBezTo>
                  <a:cubicBezTo>
                    <a:pt x="434" y="1004"/>
                    <a:pt x="435" y="999"/>
                    <a:pt x="435" y="993"/>
                  </a:cubicBezTo>
                  <a:lnTo>
                    <a:pt x="435" y="985"/>
                  </a:lnTo>
                  <a:lnTo>
                    <a:pt x="458" y="985"/>
                  </a:lnTo>
                  <a:lnTo>
                    <a:pt x="458" y="985"/>
                  </a:lnTo>
                  <a:lnTo>
                    <a:pt x="458" y="985"/>
                  </a:lnTo>
                  <a:cubicBezTo>
                    <a:pt x="465" y="985"/>
                    <a:pt x="472" y="983"/>
                    <a:pt x="479" y="979"/>
                  </a:cubicBezTo>
                  <a:cubicBezTo>
                    <a:pt x="485" y="975"/>
                    <a:pt x="491" y="970"/>
                    <a:pt x="495" y="964"/>
                  </a:cubicBezTo>
                  <a:cubicBezTo>
                    <a:pt x="498" y="957"/>
                    <a:pt x="500" y="950"/>
                    <a:pt x="500" y="943"/>
                  </a:cubicBezTo>
                  <a:lnTo>
                    <a:pt x="500" y="943"/>
                  </a:lnTo>
                  <a:cubicBezTo>
                    <a:pt x="496" y="944"/>
                    <a:pt x="492" y="945"/>
                    <a:pt x="488" y="945"/>
                  </a:cubicBezTo>
                  <a:cubicBezTo>
                    <a:pt x="487" y="945"/>
                    <a:pt x="487" y="945"/>
                    <a:pt x="487" y="945"/>
                  </a:cubicBezTo>
                  <a:lnTo>
                    <a:pt x="218" y="945"/>
                  </a:lnTo>
                  <a:moveTo>
                    <a:pt x="205" y="908"/>
                  </a:moveTo>
                  <a:lnTo>
                    <a:pt x="500" y="908"/>
                  </a:lnTo>
                  <a:lnTo>
                    <a:pt x="500" y="866"/>
                  </a:lnTo>
                  <a:lnTo>
                    <a:pt x="205" y="866"/>
                  </a:lnTo>
                  <a:lnTo>
                    <a:pt x="205" y="908"/>
                  </a:lnTo>
                  <a:moveTo>
                    <a:pt x="205" y="824"/>
                  </a:moveTo>
                  <a:lnTo>
                    <a:pt x="500" y="824"/>
                  </a:lnTo>
                  <a:lnTo>
                    <a:pt x="500" y="781"/>
                  </a:lnTo>
                  <a:lnTo>
                    <a:pt x="205" y="781"/>
                  </a:lnTo>
                  <a:lnTo>
                    <a:pt x="205" y="824"/>
                  </a:lnTo>
                  <a:moveTo>
                    <a:pt x="363" y="546"/>
                  </a:moveTo>
                  <a:lnTo>
                    <a:pt x="352" y="553"/>
                  </a:lnTo>
                  <a:lnTo>
                    <a:pt x="295" y="519"/>
                  </a:lnTo>
                  <a:lnTo>
                    <a:pt x="352" y="709"/>
                  </a:lnTo>
                  <a:lnTo>
                    <a:pt x="408" y="519"/>
                  </a:lnTo>
                  <a:lnTo>
                    <a:pt x="363" y="546"/>
                  </a:lnTo>
                  <a:moveTo>
                    <a:pt x="602" y="104"/>
                  </a:moveTo>
                  <a:lnTo>
                    <a:pt x="602" y="104"/>
                  </a:lnTo>
                  <a:cubicBezTo>
                    <a:pt x="580" y="82"/>
                    <a:pt x="555" y="63"/>
                    <a:pt x="529" y="48"/>
                  </a:cubicBezTo>
                  <a:cubicBezTo>
                    <a:pt x="475" y="17"/>
                    <a:pt x="414" y="0"/>
                    <a:pt x="353" y="0"/>
                  </a:cubicBezTo>
                  <a:lnTo>
                    <a:pt x="353" y="0"/>
                  </a:lnTo>
                  <a:lnTo>
                    <a:pt x="353" y="0"/>
                  </a:lnTo>
                  <a:cubicBezTo>
                    <a:pt x="352" y="0"/>
                    <a:pt x="351" y="0"/>
                    <a:pt x="350" y="0"/>
                  </a:cubicBezTo>
                  <a:cubicBezTo>
                    <a:pt x="338" y="0"/>
                    <a:pt x="325" y="1"/>
                    <a:pt x="313" y="3"/>
                  </a:cubicBezTo>
                  <a:lnTo>
                    <a:pt x="313" y="3"/>
                  </a:lnTo>
                  <a:cubicBezTo>
                    <a:pt x="265" y="8"/>
                    <a:pt x="219" y="22"/>
                    <a:pt x="177" y="47"/>
                  </a:cubicBezTo>
                  <a:cubicBezTo>
                    <a:pt x="123" y="78"/>
                    <a:pt x="79" y="123"/>
                    <a:pt x="48" y="177"/>
                  </a:cubicBezTo>
                  <a:cubicBezTo>
                    <a:pt x="24" y="217"/>
                    <a:pt x="9" y="262"/>
                    <a:pt x="3" y="308"/>
                  </a:cubicBezTo>
                  <a:lnTo>
                    <a:pt x="3" y="308"/>
                  </a:lnTo>
                  <a:cubicBezTo>
                    <a:pt x="1" y="322"/>
                    <a:pt x="0" y="337"/>
                    <a:pt x="0" y="352"/>
                  </a:cubicBezTo>
                  <a:lnTo>
                    <a:pt x="0" y="352"/>
                  </a:lnTo>
                  <a:lnTo>
                    <a:pt x="0" y="352"/>
                  </a:lnTo>
                  <a:cubicBezTo>
                    <a:pt x="0" y="414"/>
                    <a:pt x="17" y="475"/>
                    <a:pt x="48" y="528"/>
                  </a:cubicBezTo>
                  <a:cubicBezTo>
                    <a:pt x="73" y="571"/>
                    <a:pt x="106" y="609"/>
                    <a:pt x="147" y="638"/>
                  </a:cubicBezTo>
                  <a:lnTo>
                    <a:pt x="147" y="638"/>
                  </a:lnTo>
                  <a:cubicBezTo>
                    <a:pt x="180" y="662"/>
                    <a:pt x="208" y="693"/>
                    <a:pt x="228" y="728"/>
                  </a:cubicBezTo>
                  <a:cubicBezTo>
                    <a:pt x="231" y="733"/>
                    <a:pt x="234" y="738"/>
                    <a:pt x="237" y="744"/>
                  </a:cubicBezTo>
                  <a:lnTo>
                    <a:pt x="316" y="744"/>
                  </a:lnTo>
                  <a:lnTo>
                    <a:pt x="221" y="418"/>
                  </a:lnTo>
                  <a:lnTo>
                    <a:pt x="353" y="498"/>
                  </a:lnTo>
                  <a:lnTo>
                    <a:pt x="485" y="418"/>
                  </a:lnTo>
                  <a:lnTo>
                    <a:pt x="390" y="744"/>
                  </a:lnTo>
                  <a:lnTo>
                    <a:pt x="469" y="744"/>
                  </a:lnTo>
                  <a:lnTo>
                    <a:pt x="469" y="744"/>
                  </a:lnTo>
                  <a:cubicBezTo>
                    <a:pt x="472" y="739"/>
                    <a:pt x="474" y="733"/>
                    <a:pt x="477" y="728"/>
                  </a:cubicBezTo>
                  <a:cubicBezTo>
                    <a:pt x="499" y="692"/>
                    <a:pt x="527" y="660"/>
                    <a:pt x="561" y="635"/>
                  </a:cubicBezTo>
                  <a:lnTo>
                    <a:pt x="561" y="635"/>
                  </a:lnTo>
                  <a:cubicBezTo>
                    <a:pt x="600" y="606"/>
                    <a:pt x="633" y="570"/>
                    <a:pt x="657" y="528"/>
                  </a:cubicBezTo>
                  <a:cubicBezTo>
                    <a:pt x="688" y="474"/>
                    <a:pt x="704" y="414"/>
                    <a:pt x="704" y="352"/>
                  </a:cubicBezTo>
                  <a:cubicBezTo>
                    <a:pt x="704" y="290"/>
                    <a:pt x="688" y="230"/>
                    <a:pt x="657" y="176"/>
                  </a:cubicBezTo>
                  <a:cubicBezTo>
                    <a:pt x="642" y="150"/>
                    <a:pt x="623" y="126"/>
                    <a:pt x="602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05" name="Google Shape;2905;p28"/>
            <p:cNvGrpSpPr/>
            <p:nvPr/>
          </p:nvGrpSpPr>
          <p:grpSpPr>
            <a:xfrm>
              <a:off x="315837" y="1942919"/>
              <a:ext cx="71641" cy="172234"/>
              <a:chOff x="976764" y="1211531"/>
              <a:chExt cx="71641" cy="172234"/>
            </a:xfrm>
          </p:grpSpPr>
          <p:sp>
            <p:nvSpPr>
              <p:cNvPr id="2906" name="Google Shape;2906;p28"/>
              <p:cNvSpPr/>
              <p:nvPr/>
            </p:nvSpPr>
            <p:spPr>
              <a:xfrm>
                <a:off x="977155" y="1312616"/>
                <a:ext cx="71249" cy="71149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3" extrusionOk="0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9"/>
                      <a:pt x="46" y="171"/>
                    </a:cubicBezTo>
                    <a:cubicBezTo>
                      <a:pt x="32" y="163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4"/>
                      <a:pt x="4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1"/>
                    </a:lnTo>
                    <a:lnTo>
                      <a:pt x="182" y="91"/>
                    </a:lnTo>
                    <a:cubicBezTo>
                      <a:pt x="182" y="107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7"/>
                    </a:moveTo>
                    <a:lnTo>
                      <a:pt x="91" y="27"/>
                    </a:lnTo>
                    <a:cubicBezTo>
                      <a:pt x="80" y="27"/>
                      <a:pt x="69" y="29"/>
                      <a:pt x="59" y="35"/>
                    </a:cubicBezTo>
                    <a:cubicBezTo>
                      <a:pt x="49" y="40"/>
                      <a:pt x="41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1" y="134"/>
                      <a:pt x="49" y="142"/>
                      <a:pt x="59" y="148"/>
                    </a:cubicBezTo>
                    <a:cubicBezTo>
                      <a:pt x="69" y="153"/>
                      <a:pt x="79" y="156"/>
                      <a:pt x="91" y="156"/>
                    </a:cubicBezTo>
                    <a:cubicBezTo>
                      <a:pt x="102" y="156"/>
                      <a:pt x="114" y="153"/>
                      <a:pt x="124" y="148"/>
                    </a:cubicBezTo>
                    <a:cubicBezTo>
                      <a:pt x="133" y="142"/>
                      <a:pt x="141" y="134"/>
                      <a:pt x="147" y="124"/>
                    </a:cubicBezTo>
                    <a:cubicBezTo>
                      <a:pt x="152" y="114"/>
                      <a:pt x="156" y="103"/>
                      <a:pt x="156" y="91"/>
                    </a:cubicBezTo>
                    <a:lnTo>
                      <a:pt x="156" y="91"/>
                    </a:lnTo>
                    <a:lnTo>
                      <a:pt x="156" y="91"/>
                    </a:lnTo>
                    <a:cubicBezTo>
                      <a:pt x="156" y="80"/>
                      <a:pt x="152" y="69"/>
                      <a:pt x="147" y="59"/>
                    </a:cubicBezTo>
                    <a:cubicBezTo>
                      <a:pt x="141" y="49"/>
                      <a:pt x="133" y="40"/>
                      <a:pt x="124" y="35"/>
                    </a:cubicBezTo>
                    <a:cubicBezTo>
                      <a:pt x="114" y="29"/>
                      <a:pt x="103" y="27"/>
                      <a:pt x="91" y="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7" name="Google Shape;2907;p28"/>
              <p:cNvSpPr/>
              <p:nvPr/>
            </p:nvSpPr>
            <p:spPr>
              <a:xfrm>
                <a:off x="976764" y="1211531"/>
                <a:ext cx="71641" cy="71149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92" y="183"/>
                    </a:moveTo>
                    <a:lnTo>
                      <a:pt x="92" y="183"/>
                    </a:lnTo>
                    <a:lnTo>
                      <a:pt x="92" y="183"/>
                    </a:lnTo>
                    <a:cubicBezTo>
                      <a:pt x="76" y="183"/>
                      <a:pt x="60" y="178"/>
                      <a:pt x="46" y="170"/>
                    </a:cubicBezTo>
                    <a:cubicBezTo>
                      <a:pt x="32" y="162"/>
                      <a:pt x="21" y="151"/>
                      <a:pt x="13" y="137"/>
                    </a:cubicBezTo>
                    <a:cubicBezTo>
                      <a:pt x="5" y="123"/>
                      <a:pt x="0" y="107"/>
                      <a:pt x="0" y="91"/>
                    </a:cubicBezTo>
                    <a:cubicBezTo>
                      <a:pt x="0" y="75"/>
                      <a:pt x="5" y="59"/>
                      <a:pt x="13" y="45"/>
                    </a:cubicBezTo>
                    <a:cubicBezTo>
                      <a:pt x="21" y="31"/>
                      <a:pt x="32" y="20"/>
                      <a:pt x="46" y="12"/>
                    </a:cubicBezTo>
                    <a:cubicBezTo>
                      <a:pt x="60" y="4"/>
                      <a:pt x="76" y="0"/>
                      <a:pt x="92" y="0"/>
                    </a:cubicBezTo>
                    <a:cubicBezTo>
                      <a:pt x="108" y="0"/>
                      <a:pt x="124" y="4"/>
                      <a:pt x="138" y="12"/>
                    </a:cubicBezTo>
                    <a:cubicBezTo>
                      <a:pt x="152" y="20"/>
                      <a:pt x="163" y="31"/>
                      <a:pt x="171" y="45"/>
                    </a:cubicBezTo>
                    <a:cubicBezTo>
                      <a:pt x="179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9" y="123"/>
                      <a:pt x="171" y="137"/>
                    </a:cubicBezTo>
                    <a:cubicBezTo>
                      <a:pt x="163" y="151"/>
                      <a:pt x="152" y="162"/>
                      <a:pt x="138" y="170"/>
                    </a:cubicBezTo>
                    <a:cubicBezTo>
                      <a:pt x="124" y="178"/>
                      <a:pt x="108" y="183"/>
                      <a:pt x="92" y="183"/>
                    </a:cubicBezTo>
                    <a:moveTo>
                      <a:pt x="92" y="26"/>
                    </a:moveTo>
                    <a:lnTo>
                      <a:pt x="92" y="26"/>
                    </a:lnTo>
                    <a:lnTo>
                      <a:pt x="92" y="26"/>
                    </a:lnTo>
                    <a:cubicBezTo>
                      <a:pt x="81" y="26"/>
                      <a:pt x="68" y="29"/>
                      <a:pt x="59" y="35"/>
                    </a:cubicBezTo>
                    <a:cubicBezTo>
                      <a:pt x="49" y="41"/>
                      <a:pt x="41" y="49"/>
                      <a:pt x="36" y="59"/>
                    </a:cubicBezTo>
                    <a:cubicBezTo>
                      <a:pt x="30" y="69"/>
                      <a:pt x="27" y="79"/>
                      <a:pt x="27" y="91"/>
                    </a:cubicBezTo>
                    <a:cubicBezTo>
                      <a:pt x="27" y="102"/>
                      <a:pt x="30" y="114"/>
                      <a:pt x="36" y="124"/>
                    </a:cubicBezTo>
                    <a:cubicBezTo>
                      <a:pt x="41" y="134"/>
                      <a:pt x="49" y="142"/>
                      <a:pt x="59" y="148"/>
                    </a:cubicBezTo>
                    <a:cubicBezTo>
                      <a:pt x="68" y="153"/>
                      <a:pt x="81" y="157"/>
                      <a:pt x="92" y="157"/>
                    </a:cubicBezTo>
                    <a:cubicBezTo>
                      <a:pt x="103" y="157"/>
                      <a:pt x="114" y="153"/>
                      <a:pt x="124" y="148"/>
                    </a:cubicBezTo>
                    <a:cubicBezTo>
                      <a:pt x="133" y="142"/>
                      <a:pt x="142" y="134"/>
                      <a:pt x="148" y="124"/>
                    </a:cubicBezTo>
                    <a:cubicBezTo>
                      <a:pt x="153" y="114"/>
                      <a:pt x="157" y="103"/>
                      <a:pt x="157" y="91"/>
                    </a:cubicBezTo>
                    <a:lnTo>
                      <a:pt x="157" y="91"/>
                    </a:lnTo>
                    <a:lnTo>
                      <a:pt x="157" y="91"/>
                    </a:lnTo>
                    <a:lnTo>
                      <a:pt x="157" y="91"/>
                    </a:lnTo>
                    <a:cubicBezTo>
                      <a:pt x="157" y="80"/>
                      <a:pt x="153" y="69"/>
                      <a:pt x="148" y="59"/>
                    </a:cubicBezTo>
                    <a:cubicBezTo>
                      <a:pt x="142" y="49"/>
                      <a:pt x="134" y="41"/>
                      <a:pt x="125" y="35"/>
                    </a:cubicBezTo>
                    <a:cubicBezTo>
                      <a:pt x="115" y="29"/>
                      <a:pt x="104" y="26"/>
                      <a:pt x="92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8" name="Google Shape;2908;p28"/>
            <p:cNvGrpSpPr/>
            <p:nvPr/>
          </p:nvGrpSpPr>
          <p:grpSpPr>
            <a:xfrm>
              <a:off x="264977" y="1736808"/>
              <a:ext cx="168336" cy="447498"/>
              <a:chOff x="367409" y="1784362"/>
              <a:chExt cx="168336" cy="447498"/>
            </a:xfrm>
          </p:grpSpPr>
          <p:sp>
            <p:nvSpPr>
              <p:cNvPr id="2909" name="Google Shape;2909;p28"/>
              <p:cNvSpPr/>
              <p:nvPr/>
            </p:nvSpPr>
            <p:spPr>
              <a:xfrm>
                <a:off x="367409" y="1784362"/>
                <a:ext cx="155026" cy="43311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114" extrusionOk="0">
                    <a:moveTo>
                      <a:pt x="383" y="1114"/>
                    </a:moveTo>
                    <a:lnTo>
                      <a:pt x="0" y="1114"/>
                    </a:lnTo>
                    <a:lnTo>
                      <a:pt x="0" y="13"/>
                    </a:lnTo>
                    <a:lnTo>
                      <a:pt x="0" y="13"/>
                    </a:lnTo>
                    <a:cubicBezTo>
                      <a:pt x="0" y="11"/>
                      <a:pt x="1" y="9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9" y="1"/>
                      <a:pt x="11" y="0"/>
                      <a:pt x="14" y="0"/>
                    </a:cubicBezTo>
                    <a:cubicBezTo>
                      <a:pt x="16" y="0"/>
                      <a:pt x="18" y="1"/>
                      <a:pt x="20" y="2"/>
                    </a:cubicBezTo>
                    <a:cubicBezTo>
                      <a:pt x="22" y="3"/>
                      <a:pt x="24" y="5"/>
                      <a:pt x="25" y="7"/>
                    </a:cubicBezTo>
                    <a:cubicBezTo>
                      <a:pt x="26" y="9"/>
                      <a:pt x="27" y="11"/>
                      <a:pt x="27" y="13"/>
                    </a:cubicBezTo>
                    <a:lnTo>
                      <a:pt x="27" y="13"/>
                    </a:lnTo>
                    <a:lnTo>
                      <a:pt x="27" y="1089"/>
                    </a:lnTo>
                    <a:lnTo>
                      <a:pt x="383" y="1089"/>
                    </a:lnTo>
                    <a:lnTo>
                      <a:pt x="383" y="1089"/>
                    </a:lnTo>
                    <a:cubicBezTo>
                      <a:pt x="385" y="1089"/>
                      <a:pt x="387" y="1090"/>
                      <a:pt x="389" y="1091"/>
                    </a:cubicBezTo>
                    <a:cubicBezTo>
                      <a:pt x="391" y="1092"/>
                      <a:pt x="393" y="1094"/>
                      <a:pt x="394" y="1096"/>
                    </a:cubicBezTo>
                    <a:cubicBezTo>
                      <a:pt x="395" y="1098"/>
                      <a:pt x="396" y="1100"/>
                      <a:pt x="396" y="1102"/>
                    </a:cubicBezTo>
                    <a:lnTo>
                      <a:pt x="396" y="1102"/>
                    </a:lnTo>
                    <a:cubicBezTo>
                      <a:pt x="396" y="1104"/>
                      <a:pt x="395" y="1106"/>
                      <a:pt x="394" y="1108"/>
                    </a:cubicBezTo>
                    <a:cubicBezTo>
                      <a:pt x="393" y="1110"/>
                      <a:pt x="392" y="1111"/>
                      <a:pt x="390" y="1112"/>
                    </a:cubicBezTo>
                    <a:cubicBezTo>
                      <a:pt x="388" y="1114"/>
                      <a:pt x="385" y="1114"/>
                      <a:pt x="383" y="11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0" name="Google Shape;2910;p28"/>
              <p:cNvSpPr/>
              <p:nvPr/>
            </p:nvSpPr>
            <p:spPr>
              <a:xfrm>
                <a:off x="496989" y="2193369"/>
                <a:ext cx="38757" cy="38490"/>
              </a:xfrm>
              <a:custGeom>
                <a:avLst/>
                <a:gdLst/>
                <a:ahLst/>
                <a:cxnLst/>
                <a:rect l="l" t="t" r="r" b="b"/>
                <a:pathLst>
                  <a:path w="99" h="99" extrusionOk="0">
                    <a:moveTo>
                      <a:pt x="99" y="49"/>
                    </a:moveTo>
                    <a:cubicBezTo>
                      <a:pt x="99" y="58"/>
                      <a:pt x="97" y="67"/>
                      <a:pt x="93" y="74"/>
                    </a:cubicBezTo>
                    <a:cubicBezTo>
                      <a:pt x="88" y="82"/>
                      <a:pt x="81" y="88"/>
                      <a:pt x="74" y="92"/>
                    </a:cubicBezTo>
                    <a:cubicBezTo>
                      <a:pt x="66" y="97"/>
                      <a:pt x="58" y="99"/>
                      <a:pt x="50" y="99"/>
                    </a:cubicBezTo>
                    <a:cubicBezTo>
                      <a:pt x="41" y="99"/>
                      <a:pt x="32" y="97"/>
                      <a:pt x="25" y="92"/>
                    </a:cubicBezTo>
                    <a:cubicBezTo>
                      <a:pt x="17" y="88"/>
                      <a:pt x="10" y="82"/>
                      <a:pt x="6" y="74"/>
                    </a:cubicBezTo>
                    <a:cubicBezTo>
                      <a:pt x="1" y="67"/>
                      <a:pt x="0" y="58"/>
                      <a:pt x="0" y="49"/>
                    </a:cubicBezTo>
                    <a:cubicBezTo>
                      <a:pt x="0" y="40"/>
                      <a:pt x="2" y="32"/>
                      <a:pt x="6" y="24"/>
                    </a:cubicBezTo>
                    <a:cubicBezTo>
                      <a:pt x="11" y="17"/>
                      <a:pt x="17" y="11"/>
                      <a:pt x="25" y="7"/>
                    </a:cubicBezTo>
                    <a:cubicBezTo>
                      <a:pt x="32" y="2"/>
                      <a:pt x="41" y="0"/>
                      <a:pt x="50" y="0"/>
                    </a:cubicBezTo>
                    <a:cubicBezTo>
                      <a:pt x="58" y="0"/>
                      <a:pt x="66" y="2"/>
                      <a:pt x="74" y="7"/>
                    </a:cubicBezTo>
                    <a:cubicBezTo>
                      <a:pt x="81" y="11"/>
                      <a:pt x="88" y="17"/>
                      <a:pt x="93" y="24"/>
                    </a:cubicBezTo>
                    <a:cubicBezTo>
                      <a:pt x="97" y="32"/>
                      <a:pt x="99" y="40"/>
                      <a:pt x="99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11" name="Google Shape;2911;p28"/>
            <p:cNvSpPr/>
            <p:nvPr/>
          </p:nvSpPr>
          <p:spPr>
            <a:xfrm>
              <a:off x="233352" y="1675079"/>
              <a:ext cx="71641" cy="71149"/>
            </a:xfrm>
            <a:custGeom>
              <a:avLst/>
              <a:gdLst/>
              <a:ahLst/>
              <a:cxnLst/>
              <a:rect l="l" t="t" r="r" b="b"/>
              <a:pathLst>
                <a:path w="183" h="183" extrusionOk="0">
                  <a:moveTo>
                    <a:pt x="92" y="183"/>
                  </a:moveTo>
                  <a:lnTo>
                    <a:pt x="92" y="183"/>
                  </a:lnTo>
                  <a:cubicBezTo>
                    <a:pt x="91" y="183"/>
                    <a:pt x="91" y="183"/>
                    <a:pt x="91" y="183"/>
                  </a:cubicBezTo>
                  <a:cubicBezTo>
                    <a:pt x="75" y="183"/>
                    <a:pt x="59" y="179"/>
                    <a:pt x="46" y="171"/>
                  </a:cubicBezTo>
                  <a:cubicBezTo>
                    <a:pt x="32" y="163"/>
                    <a:pt x="20" y="150"/>
                    <a:pt x="12" y="137"/>
                  </a:cubicBezTo>
                  <a:cubicBezTo>
                    <a:pt x="4" y="123"/>
                    <a:pt x="0" y="108"/>
                    <a:pt x="0" y="92"/>
                  </a:cubicBezTo>
                  <a:cubicBezTo>
                    <a:pt x="0" y="76"/>
                    <a:pt x="4" y="60"/>
                    <a:pt x="12" y="46"/>
                  </a:cubicBezTo>
                  <a:cubicBezTo>
                    <a:pt x="20" y="32"/>
                    <a:pt x="32" y="20"/>
                    <a:pt x="46" y="12"/>
                  </a:cubicBezTo>
                  <a:cubicBezTo>
                    <a:pt x="59" y="4"/>
                    <a:pt x="75" y="0"/>
                    <a:pt x="91" y="0"/>
                  </a:cubicBezTo>
                  <a:cubicBezTo>
                    <a:pt x="107" y="0"/>
                    <a:pt x="123" y="4"/>
                    <a:pt x="137" y="12"/>
                  </a:cubicBezTo>
                  <a:cubicBezTo>
                    <a:pt x="151" y="20"/>
                    <a:pt x="163" y="32"/>
                    <a:pt x="171" y="46"/>
                  </a:cubicBezTo>
                  <a:cubicBezTo>
                    <a:pt x="179" y="60"/>
                    <a:pt x="183" y="76"/>
                    <a:pt x="183" y="92"/>
                  </a:cubicBezTo>
                  <a:lnTo>
                    <a:pt x="183" y="92"/>
                  </a:lnTo>
                  <a:lnTo>
                    <a:pt x="183" y="92"/>
                  </a:lnTo>
                  <a:cubicBezTo>
                    <a:pt x="183" y="108"/>
                    <a:pt x="179" y="123"/>
                    <a:pt x="171" y="137"/>
                  </a:cubicBezTo>
                  <a:cubicBezTo>
                    <a:pt x="163" y="150"/>
                    <a:pt x="151" y="163"/>
                    <a:pt x="137" y="171"/>
                  </a:cubicBezTo>
                  <a:cubicBezTo>
                    <a:pt x="123" y="179"/>
                    <a:pt x="108" y="183"/>
                    <a:pt x="92" y="183"/>
                  </a:cubicBezTo>
                  <a:moveTo>
                    <a:pt x="92" y="27"/>
                  </a:moveTo>
                  <a:lnTo>
                    <a:pt x="92" y="27"/>
                  </a:lnTo>
                  <a:cubicBezTo>
                    <a:pt x="91" y="27"/>
                    <a:pt x="91" y="27"/>
                    <a:pt x="91" y="27"/>
                  </a:cubicBezTo>
                  <a:cubicBezTo>
                    <a:pt x="80" y="27"/>
                    <a:pt x="69" y="30"/>
                    <a:pt x="59" y="36"/>
                  </a:cubicBezTo>
                  <a:cubicBezTo>
                    <a:pt x="49" y="41"/>
                    <a:pt x="41" y="49"/>
                    <a:pt x="35" y="59"/>
                  </a:cubicBezTo>
                  <a:cubicBezTo>
                    <a:pt x="29" y="68"/>
                    <a:pt x="26" y="81"/>
                    <a:pt x="26" y="92"/>
                  </a:cubicBezTo>
                  <a:cubicBezTo>
                    <a:pt x="26" y="103"/>
                    <a:pt x="29" y="115"/>
                    <a:pt x="35" y="125"/>
                  </a:cubicBezTo>
                  <a:cubicBezTo>
                    <a:pt x="41" y="134"/>
                    <a:pt x="49" y="142"/>
                    <a:pt x="59" y="148"/>
                  </a:cubicBezTo>
                  <a:cubicBezTo>
                    <a:pt x="69" y="153"/>
                    <a:pt x="79" y="157"/>
                    <a:pt x="91" y="157"/>
                  </a:cubicBezTo>
                  <a:cubicBezTo>
                    <a:pt x="102" y="157"/>
                    <a:pt x="114" y="153"/>
                    <a:pt x="124" y="148"/>
                  </a:cubicBezTo>
                  <a:cubicBezTo>
                    <a:pt x="134" y="142"/>
                    <a:pt x="142" y="134"/>
                    <a:pt x="148" y="125"/>
                  </a:cubicBezTo>
                  <a:cubicBezTo>
                    <a:pt x="153" y="115"/>
                    <a:pt x="156" y="103"/>
                    <a:pt x="156" y="92"/>
                  </a:cubicBezTo>
                  <a:lnTo>
                    <a:pt x="156" y="92"/>
                  </a:lnTo>
                  <a:lnTo>
                    <a:pt x="156" y="92"/>
                  </a:lnTo>
                  <a:cubicBezTo>
                    <a:pt x="156" y="81"/>
                    <a:pt x="153" y="68"/>
                    <a:pt x="148" y="59"/>
                  </a:cubicBezTo>
                  <a:cubicBezTo>
                    <a:pt x="142" y="49"/>
                    <a:pt x="134" y="41"/>
                    <a:pt x="124" y="36"/>
                  </a:cubicBezTo>
                  <a:cubicBezTo>
                    <a:pt x="114" y="30"/>
                    <a:pt x="103" y="27"/>
                    <a:pt x="92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0875" rIns="90000" bIns="20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12" name="Google Shape;2912;p28"/>
            <p:cNvGrpSpPr/>
            <p:nvPr/>
          </p:nvGrpSpPr>
          <p:grpSpPr>
            <a:xfrm>
              <a:off x="710862" y="219494"/>
              <a:ext cx="2072559" cy="228600"/>
              <a:chOff x="709937" y="221086"/>
              <a:chExt cx="2072559" cy="228600"/>
            </a:xfrm>
          </p:grpSpPr>
          <p:grpSp>
            <p:nvGrpSpPr>
              <p:cNvPr id="2913" name="Google Shape;2913;p28"/>
              <p:cNvGrpSpPr/>
              <p:nvPr/>
            </p:nvGrpSpPr>
            <p:grpSpPr>
              <a:xfrm>
                <a:off x="724500" y="221086"/>
                <a:ext cx="2057996" cy="228600"/>
                <a:chOff x="724500" y="221086"/>
                <a:chExt cx="2057996" cy="228600"/>
              </a:xfrm>
            </p:grpSpPr>
            <p:grpSp>
              <p:nvGrpSpPr>
                <p:cNvPr id="2914" name="Google Shape;2914;p28"/>
                <p:cNvGrpSpPr/>
                <p:nvPr/>
              </p:nvGrpSpPr>
              <p:grpSpPr>
                <a:xfrm>
                  <a:off x="724500" y="221086"/>
                  <a:ext cx="2043029" cy="228600"/>
                  <a:chOff x="669951" y="210350"/>
                  <a:chExt cx="1866973" cy="208900"/>
                </a:xfrm>
              </p:grpSpPr>
              <p:sp>
                <p:nvSpPr>
                  <p:cNvPr id="2915" name="Google Shape;2915;p28"/>
                  <p:cNvSpPr/>
                  <p:nvPr/>
                </p:nvSpPr>
                <p:spPr>
                  <a:xfrm>
                    <a:off x="669951" y="210350"/>
                    <a:ext cx="1866973" cy="208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86" h="803" extrusionOk="0">
                        <a:moveTo>
                          <a:pt x="5173" y="803"/>
                        </a:moveTo>
                        <a:lnTo>
                          <a:pt x="5173" y="803"/>
                        </a:lnTo>
                        <a:cubicBezTo>
                          <a:pt x="5170" y="803"/>
                          <a:pt x="5169" y="803"/>
                          <a:pt x="5166" y="801"/>
                        </a:cubicBezTo>
                        <a:cubicBezTo>
                          <a:pt x="5165" y="800"/>
                          <a:pt x="5162" y="799"/>
                          <a:pt x="5161" y="797"/>
                        </a:cubicBezTo>
                        <a:cubicBezTo>
                          <a:pt x="5160" y="795"/>
                          <a:pt x="5159" y="792"/>
                          <a:pt x="5159" y="790"/>
                        </a:cubicBezTo>
                        <a:lnTo>
                          <a:pt x="5159" y="27"/>
                        </a:lnTo>
                        <a:lnTo>
                          <a:pt x="26" y="27"/>
                        </a:lnTo>
                        <a:lnTo>
                          <a:pt x="26" y="669"/>
                        </a:lnTo>
                        <a:lnTo>
                          <a:pt x="26" y="669"/>
                        </a:lnTo>
                        <a:cubicBezTo>
                          <a:pt x="26" y="671"/>
                          <a:pt x="25" y="673"/>
                          <a:pt x="24" y="675"/>
                        </a:cubicBezTo>
                        <a:cubicBezTo>
                          <a:pt x="22" y="677"/>
                          <a:pt x="22" y="679"/>
                          <a:pt x="20" y="680"/>
                        </a:cubicBezTo>
                        <a:cubicBezTo>
                          <a:pt x="17" y="681"/>
                          <a:pt x="15" y="682"/>
                          <a:pt x="13" y="682"/>
                        </a:cubicBezTo>
                        <a:cubicBezTo>
                          <a:pt x="11" y="682"/>
                          <a:pt x="8" y="681"/>
                          <a:pt x="6" y="680"/>
                        </a:cubicBezTo>
                        <a:cubicBezTo>
                          <a:pt x="4" y="679"/>
                          <a:pt x="2" y="677"/>
                          <a:pt x="1" y="675"/>
                        </a:cubicBezTo>
                        <a:cubicBezTo>
                          <a:pt x="-1" y="673"/>
                          <a:pt x="0" y="671"/>
                          <a:pt x="0" y="669"/>
                        </a:cubicBezTo>
                        <a:lnTo>
                          <a:pt x="0" y="0"/>
                        </a:lnTo>
                        <a:lnTo>
                          <a:pt x="5186" y="0"/>
                        </a:lnTo>
                        <a:lnTo>
                          <a:pt x="5186" y="790"/>
                        </a:lnTo>
                        <a:lnTo>
                          <a:pt x="5186" y="790"/>
                        </a:lnTo>
                        <a:cubicBezTo>
                          <a:pt x="5186" y="792"/>
                          <a:pt x="5185" y="795"/>
                          <a:pt x="5184" y="797"/>
                        </a:cubicBezTo>
                        <a:cubicBezTo>
                          <a:pt x="5183" y="799"/>
                          <a:pt x="5181" y="800"/>
                          <a:pt x="5179" y="802"/>
                        </a:cubicBezTo>
                        <a:cubicBezTo>
                          <a:pt x="5177" y="803"/>
                          <a:pt x="5175" y="803"/>
                          <a:pt x="5173" y="80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16" name="Google Shape;2916;p28"/>
                  <p:cNvSpPr/>
                  <p:nvPr/>
                </p:nvSpPr>
                <p:spPr>
                  <a:xfrm>
                    <a:off x="1519555" y="215647"/>
                    <a:ext cx="9720" cy="1688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" h="649" extrusionOk="0">
                        <a:moveTo>
                          <a:pt x="13" y="649"/>
                        </a:moveTo>
                        <a:lnTo>
                          <a:pt x="13" y="649"/>
                        </a:lnTo>
                        <a:cubicBezTo>
                          <a:pt x="11" y="649"/>
                          <a:pt x="9" y="648"/>
                          <a:pt x="7" y="647"/>
                        </a:cubicBezTo>
                        <a:cubicBezTo>
                          <a:pt x="5" y="646"/>
                          <a:pt x="3" y="644"/>
                          <a:pt x="2" y="642"/>
                        </a:cubicBezTo>
                        <a:cubicBezTo>
                          <a:pt x="1" y="640"/>
                          <a:pt x="0" y="638"/>
                          <a:pt x="0" y="635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1"/>
                          <a:pt x="1" y="9"/>
                          <a:pt x="2" y="7"/>
                        </a:cubicBezTo>
                        <a:cubicBezTo>
                          <a:pt x="3" y="5"/>
                          <a:pt x="5" y="3"/>
                          <a:pt x="7" y="2"/>
                        </a:cubicBezTo>
                        <a:cubicBezTo>
                          <a:pt x="9" y="1"/>
                          <a:pt x="11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6" y="0"/>
                          <a:pt x="18" y="1"/>
                          <a:pt x="20" y="2"/>
                        </a:cubicBezTo>
                        <a:cubicBezTo>
                          <a:pt x="22" y="3"/>
                          <a:pt x="24" y="5"/>
                          <a:pt x="25" y="7"/>
                        </a:cubicBezTo>
                        <a:cubicBezTo>
                          <a:pt x="26" y="9"/>
                          <a:pt x="27" y="11"/>
                          <a:pt x="27" y="13"/>
                        </a:cubicBezTo>
                        <a:lnTo>
                          <a:pt x="27" y="13"/>
                        </a:lnTo>
                        <a:lnTo>
                          <a:pt x="27" y="635"/>
                        </a:lnTo>
                        <a:lnTo>
                          <a:pt x="27" y="635"/>
                        </a:lnTo>
                        <a:cubicBezTo>
                          <a:pt x="27" y="638"/>
                          <a:pt x="26" y="640"/>
                          <a:pt x="25" y="642"/>
                        </a:cubicBezTo>
                        <a:cubicBezTo>
                          <a:pt x="24" y="644"/>
                          <a:pt x="22" y="646"/>
                          <a:pt x="20" y="647"/>
                        </a:cubicBezTo>
                        <a:cubicBezTo>
                          <a:pt x="18" y="648"/>
                          <a:pt x="16" y="649"/>
                          <a:pt x="13" y="6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17" name="Google Shape;2917;p28"/>
                  <p:cNvSpPr/>
                  <p:nvPr/>
                </p:nvSpPr>
                <p:spPr>
                  <a:xfrm>
                    <a:off x="1506604" y="381012"/>
                    <a:ext cx="35639" cy="36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" h="100" extrusionOk="0">
                        <a:moveTo>
                          <a:pt x="99" y="50"/>
                        </a:moveTo>
                        <a:cubicBezTo>
                          <a:pt x="99" y="59"/>
                          <a:pt x="96" y="67"/>
                          <a:pt x="92" y="75"/>
                        </a:cubicBezTo>
                        <a:cubicBezTo>
                          <a:pt x="87" y="82"/>
                          <a:pt x="81" y="89"/>
                          <a:pt x="74" y="93"/>
                        </a:cubicBezTo>
                        <a:cubicBezTo>
                          <a:pt x="66" y="97"/>
                          <a:pt x="57" y="100"/>
                          <a:pt x="49" y="100"/>
                        </a:cubicBezTo>
                        <a:cubicBezTo>
                          <a:pt x="40" y="100"/>
                          <a:pt x="31" y="97"/>
                          <a:pt x="24" y="93"/>
                        </a:cubicBezTo>
                        <a:cubicBezTo>
                          <a:pt x="16" y="89"/>
                          <a:pt x="10" y="82"/>
                          <a:pt x="6" y="75"/>
                        </a:cubicBezTo>
                        <a:cubicBezTo>
                          <a:pt x="1" y="67"/>
                          <a:pt x="0" y="59"/>
                          <a:pt x="0" y="50"/>
                        </a:cubicBezTo>
                        <a:cubicBezTo>
                          <a:pt x="0" y="41"/>
                          <a:pt x="2" y="33"/>
                          <a:pt x="6" y="25"/>
                        </a:cubicBezTo>
                        <a:cubicBezTo>
                          <a:pt x="11" y="17"/>
                          <a:pt x="16" y="11"/>
                          <a:pt x="24" y="7"/>
                        </a:cubicBezTo>
                        <a:cubicBezTo>
                          <a:pt x="31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2" y="25"/>
                        </a:cubicBezTo>
                        <a:cubicBezTo>
                          <a:pt x="97" y="33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0000" tIns="0" rIns="90000" bIns="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918" name="Google Shape;2918;p28"/>
                <p:cNvSpPr/>
                <p:nvPr/>
              </p:nvSpPr>
              <p:spPr>
                <a:xfrm>
                  <a:off x="2743496" y="407947"/>
                  <a:ext cx="39000" cy="4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100" extrusionOk="0">
                      <a:moveTo>
                        <a:pt x="99" y="50"/>
                      </a:moveTo>
                      <a:cubicBezTo>
                        <a:pt x="99" y="59"/>
                        <a:pt x="96" y="67"/>
                        <a:pt x="92" y="75"/>
                      </a:cubicBezTo>
                      <a:cubicBezTo>
                        <a:pt x="87" y="82"/>
                        <a:pt x="81" y="89"/>
                        <a:pt x="74" y="93"/>
                      </a:cubicBezTo>
                      <a:cubicBezTo>
                        <a:pt x="66" y="97"/>
                        <a:pt x="57" y="100"/>
                        <a:pt x="49" y="100"/>
                      </a:cubicBezTo>
                      <a:cubicBezTo>
                        <a:pt x="40" y="100"/>
                        <a:pt x="31" y="97"/>
                        <a:pt x="24" y="93"/>
                      </a:cubicBezTo>
                      <a:cubicBezTo>
                        <a:pt x="16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6" y="11"/>
                        <a:pt x="24" y="7"/>
                      </a:cubicBezTo>
                      <a:cubicBezTo>
                        <a:pt x="31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919" name="Google Shape;2919;p28"/>
              <p:cNvSpPr/>
              <p:nvPr/>
            </p:nvSpPr>
            <p:spPr>
              <a:xfrm>
                <a:off x="709937" y="407452"/>
                <a:ext cx="39000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00" extrusionOk="0">
                    <a:moveTo>
                      <a:pt x="99" y="50"/>
                    </a:moveTo>
                    <a:cubicBezTo>
                      <a:pt x="99" y="59"/>
                      <a:pt x="96" y="67"/>
                      <a:pt x="92" y="75"/>
                    </a:cubicBezTo>
                    <a:cubicBezTo>
                      <a:pt x="87" y="82"/>
                      <a:pt x="81" y="89"/>
                      <a:pt x="74" y="93"/>
                    </a:cubicBezTo>
                    <a:cubicBezTo>
                      <a:pt x="66" y="97"/>
                      <a:pt x="57" y="100"/>
                      <a:pt x="49" y="100"/>
                    </a:cubicBezTo>
                    <a:cubicBezTo>
                      <a:pt x="40" y="100"/>
                      <a:pt x="31" y="97"/>
                      <a:pt x="24" y="93"/>
                    </a:cubicBezTo>
                    <a:cubicBezTo>
                      <a:pt x="16" y="89"/>
                      <a:pt x="10" y="82"/>
                      <a:pt x="6" y="75"/>
                    </a:cubicBezTo>
                    <a:cubicBezTo>
                      <a:pt x="1" y="67"/>
                      <a:pt x="0" y="59"/>
                      <a:pt x="0" y="50"/>
                    </a:cubicBezTo>
                    <a:cubicBezTo>
                      <a:pt x="0" y="41"/>
                      <a:pt x="2" y="33"/>
                      <a:pt x="6" y="25"/>
                    </a:cubicBezTo>
                    <a:cubicBezTo>
                      <a:pt x="11" y="17"/>
                      <a:pt x="16" y="11"/>
                      <a:pt x="24" y="7"/>
                    </a:cubicBezTo>
                    <a:cubicBezTo>
                      <a:pt x="31" y="2"/>
                      <a:pt x="41" y="0"/>
                      <a:pt x="49" y="0"/>
                    </a:cubicBezTo>
                    <a:cubicBezTo>
                      <a:pt x="58" y="0"/>
                      <a:pt x="66" y="2"/>
                      <a:pt x="74" y="7"/>
                    </a:cubicBezTo>
                    <a:cubicBezTo>
                      <a:pt x="81" y="11"/>
                      <a:pt x="88" y="17"/>
                      <a:pt x="92" y="25"/>
                    </a:cubicBezTo>
                    <a:cubicBezTo>
                      <a:pt x="97" y="33"/>
                      <a:pt x="99" y="41"/>
                      <a:pt x="99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0" name="Google Shape;2920;p28"/>
            <p:cNvGrpSpPr/>
            <p:nvPr/>
          </p:nvGrpSpPr>
          <p:grpSpPr>
            <a:xfrm>
              <a:off x="2314990" y="281908"/>
              <a:ext cx="274315" cy="164589"/>
              <a:chOff x="5462280" y="1370160"/>
              <a:chExt cx="243360" cy="147600"/>
            </a:xfrm>
          </p:grpSpPr>
          <p:sp>
            <p:nvSpPr>
              <p:cNvPr id="2921" name="Google Shape;2921;p28"/>
              <p:cNvSpPr/>
              <p:nvPr/>
            </p:nvSpPr>
            <p:spPr>
              <a:xfrm>
                <a:off x="5577840" y="1370160"/>
                <a:ext cx="127800" cy="14760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10" extrusionOk="0">
                    <a:moveTo>
                      <a:pt x="355" y="205"/>
                    </a:moveTo>
                    <a:lnTo>
                      <a:pt x="0" y="0"/>
                    </a:lnTo>
                    <a:lnTo>
                      <a:pt x="0" y="410"/>
                    </a:lnTo>
                    <a:lnTo>
                      <a:pt x="355" y="20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2" name="Google Shape;2922;p28"/>
              <p:cNvSpPr/>
              <p:nvPr/>
            </p:nvSpPr>
            <p:spPr>
              <a:xfrm>
                <a:off x="5462280" y="1404360"/>
                <a:ext cx="13572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20" extrusionOk="0">
                    <a:moveTo>
                      <a:pt x="0" y="0"/>
                    </a:moveTo>
                    <a:lnTo>
                      <a:pt x="377" y="0"/>
                    </a:lnTo>
                    <a:lnTo>
                      <a:pt x="377" y="220"/>
                    </a:lnTo>
                    <a:lnTo>
                      <a:pt x="0" y="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3" name="Google Shape;2923;p28"/>
            <p:cNvGrpSpPr/>
            <p:nvPr/>
          </p:nvGrpSpPr>
          <p:grpSpPr>
            <a:xfrm>
              <a:off x="437845" y="4094324"/>
              <a:ext cx="433837" cy="775716"/>
              <a:chOff x="480673" y="4096512"/>
              <a:chExt cx="433837" cy="775716"/>
            </a:xfrm>
          </p:grpSpPr>
          <p:sp>
            <p:nvSpPr>
              <p:cNvPr id="2924" name="Google Shape;2924;p28"/>
              <p:cNvSpPr/>
              <p:nvPr/>
            </p:nvSpPr>
            <p:spPr>
              <a:xfrm>
                <a:off x="480673" y="4096512"/>
                <a:ext cx="420875" cy="761619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999" extrusionOk="0">
                    <a:moveTo>
                      <a:pt x="1091" y="1999"/>
                    </a:moveTo>
                    <a:lnTo>
                      <a:pt x="0" y="1999"/>
                    </a:lnTo>
                    <a:lnTo>
                      <a:pt x="0" y="13"/>
                    </a:lnTo>
                    <a:lnTo>
                      <a:pt x="0" y="13"/>
                    </a:lnTo>
                    <a:cubicBezTo>
                      <a:pt x="0" y="11"/>
                      <a:pt x="0" y="8"/>
                      <a:pt x="2" y="6"/>
                    </a:cubicBezTo>
                    <a:cubicBezTo>
                      <a:pt x="3" y="4"/>
                      <a:pt x="4" y="4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lnTo>
                      <a:pt x="13" y="0"/>
                    </a:lnTo>
                    <a:cubicBezTo>
                      <a:pt x="15" y="0"/>
                      <a:pt x="18" y="1"/>
                      <a:pt x="20" y="2"/>
                    </a:cubicBezTo>
                    <a:cubicBezTo>
                      <a:pt x="22" y="4"/>
                      <a:pt x="22" y="4"/>
                      <a:pt x="24" y="6"/>
                    </a:cubicBezTo>
                    <a:cubicBezTo>
                      <a:pt x="25" y="8"/>
                      <a:pt x="26" y="11"/>
                      <a:pt x="26" y="13"/>
                    </a:cubicBezTo>
                    <a:lnTo>
                      <a:pt x="26" y="13"/>
                    </a:lnTo>
                    <a:lnTo>
                      <a:pt x="26" y="1972"/>
                    </a:lnTo>
                    <a:lnTo>
                      <a:pt x="1091" y="1972"/>
                    </a:lnTo>
                    <a:lnTo>
                      <a:pt x="1091" y="1972"/>
                    </a:lnTo>
                    <a:cubicBezTo>
                      <a:pt x="1093" y="1972"/>
                      <a:pt x="1095" y="1973"/>
                      <a:pt x="1097" y="1974"/>
                    </a:cubicBezTo>
                    <a:cubicBezTo>
                      <a:pt x="1099" y="1975"/>
                      <a:pt x="1101" y="1977"/>
                      <a:pt x="1102" y="1979"/>
                    </a:cubicBezTo>
                    <a:cubicBezTo>
                      <a:pt x="1103" y="1981"/>
                      <a:pt x="1104" y="1984"/>
                      <a:pt x="1104" y="1986"/>
                    </a:cubicBezTo>
                    <a:cubicBezTo>
                      <a:pt x="1104" y="1989"/>
                      <a:pt x="1103" y="1990"/>
                      <a:pt x="1102" y="1992"/>
                    </a:cubicBezTo>
                    <a:cubicBezTo>
                      <a:pt x="1101" y="1994"/>
                      <a:pt x="1099" y="1996"/>
                      <a:pt x="1097" y="1997"/>
                    </a:cubicBezTo>
                    <a:cubicBezTo>
                      <a:pt x="1095" y="1998"/>
                      <a:pt x="1093" y="1999"/>
                      <a:pt x="1091" y="19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5" name="Google Shape;2925;p28"/>
              <p:cNvSpPr/>
              <p:nvPr/>
            </p:nvSpPr>
            <p:spPr>
              <a:xfrm>
                <a:off x="876769" y="4834128"/>
                <a:ext cx="37742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00" extrusionOk="0">
                    <a:moveTo>
                      <a:pt x="99" y="50"/>
                    </a:moveTo>
                    <a:cubicBezTo>
                      <a:pt x="99" y="59"/>
                      <a:pt x="96" y="68"/>
                      <a:pt x="92" y="75"/>
                    </a:cubicBezTo>
                    <a:cubicBezTo>
                      <a:pt x="87" y="83"/>
                      <a:pt x="81" y="89"/>
                      <a:pt x="74" y="93"/>
                    </a:cubicBezTo>
                    <a:cubicBezTo>
                      <a:pt x="66" y="97"/>
                      <a:pt x="57" y="100"/>
                      <a:pt x="49" y="100"/>
                    </a:cubicBezTo>
                    <a:cubicBezTo>
                      <a:pt x="40" y="100"/>
                      <a:pt x="31" y="97"/>
                      <a:pt x="24" y="93"/>
                    </a:cubicBezTo>
                    <a:cubicBezTo>
                      <a:pt x="16" y="89"/>
                      <a:pt x="10" y="83"/>
                      <a:pt x="6" y="75"/>
                    </a:cubicBezTo>
                    <a:cubicBezTo>
                      <a:pt x="1" y="68"/>
                      <a:pt x="0" y="59"/>
                      <a:pt x="0" y="50"/>
                    </a:cubicBezTo>
                    <a:cubicBezTo>
                      <a:pt x="0" y="41"/>
                      <a:pt x="2" y="33"/>
                      <a:pt x="6" y="25"/>
                    </a:cubicBezTo>
                    <a:cubicBezTo>
                      <a:pt x="11" y="17"/>
                      <a:pt x="16" y="12"/>
                      <a:pt x="24" y="7"/>
                    </a:cubicBezTo>
                    <a:cubicBezTo>
                      <a:pt x="31" y="3"/>
                      <a:pt x="41" y="0"/>
                      <a:pt x="49" y="0"/>
                    </a:cubicBezTo>
                    <a:cubicBezTo>
                      <a:pt x="58" y="0"/>
                      <a:pt x="66" y="3"/>
                      <a:pt x="74" y="7"/>
                    </a:cubicBezTo>
                    <a:cubicBezTo>
                      <a:pt x="81" y="12"/>
                      <a:pt x="88" y="17"/>
                      <a:pt x="92" y="25"/>
                    </a:cubicBezTo>
                    <a:cubicBezTo>
                      <a:pt x="97" y="33"/>
                      <a:pt x="99" y="41"/>
                      <a:pt x="99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6" name="Google Shape;2926;p28"/>
            <p:cNvGrpSpPr/>
            <p:nvPr/>
          </p:nvGrpSpPr>
          <p:grpSpPr>
            <a:xfrm>
              <a:off x="90794" y="2333258"/>
              <a:ext cx="82345" cy="81915"/>
              <a:chOff x="40948" y="2444350"/>
              <a:chExt cx="82345" cy="81915"/>
            </a:xfrm>
          </p:grpSpPr>
          <p:sp>
            <p:nvSpPr>
              <p:cNvPr id="2927" name="Google Shape;2927;p28"/>
              <p:cNvSpPr/>
              <p:nvPr/>
            </p:nvSpPr>
            <p:spPr>
              <a:xfrm>
                <a:off x="40948" y="2444350"/>
                <a:ext cx="82345" cy="8191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5" extrusionOk="0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8" name="Google Shape;2928;p28"/>
              <p:cNvSpPr/>
              <p:nvPr/>
            </p:nvSpPr>
            <p:spPr>
              <a:xfrm>
                <a:off x="42472" y="2445874"/>
                <a:ext cx="79295" cy="79248"/>
              </a:xfrm>
              <a:custGeom>
                <a:avLst/>
                <a:gdLst/>
                <a:ahLst/>
                <a:cxnLst/>
                <a:rect l="l" t="t" r="r" b="b"/>
                <a:pathLst>
                  <a:path w="208" h="208" extrusionOk="0">
                    <a:moveTo>
                      <a:pt x="0" y="189"/>
                    </a:moveTo>
                    <a:lnTo>
                      <a:pt x="189" y="0"/>
                    </a:lnTo>
                    <a:lnTo>
                      <a:pt x="208" y="19"/>
                    </a:lnTo>
                    <a:lnTo>
                      <a:pt x="18" y="208"/>
                    </a:lnTo>
                    <a:lnTo>
                      <a:pt x="0" y="1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29875" rIns="90000" bIns="29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29" name="Google Shape;2929;p28"/>
            <p:cNvSpPr/>
            <p:nvPr/>
          </p:nvSpPr>
          <p:spPr>
            <a:xfrm>
              <a:off x="210500" y="2333258"/>
              <a:ext cx="82345" cy="81915"/>
            </a:xfrm>
            <a:custGeom>
              <a:avLst/>
              <a:gdLst/>
              <a:ahLst/>
              <a:cxnLst/>
              <a:rect l="l" t="t" r="r" b="b"/>
              <a:pathLst>
                <a:path w="216" h="215" extrusionOk="0">
                  <a:moveTo>
                    <a:pt x="216" y="215"/>
                  </a:moveTo>
                  <a:lnTo>
                    <a:pt x="0" y="215"/>
                  </a:lnTo>
                  <a:lnTo>
                    <a:pt x="0" y="0"/>
                  </a:lnTo>
                  <a:lnTo>
                    <a:pt x="216" y="0"/>
                  </a:lnTo>
                  <a:lnTo>
                    <a:pt x="216" y="215"/>
                  </a:lnTo>
                  <a:moveTo>
                    <a:pt x="26" y="188"/>
                  </a:moveTo>
                  <a:lnTo>
                    <a:pt x="189" y="188"/>
                  </a:lnTo>
                  <a:lnTo>
                    <a:pt x="189" y="26"/>
                  </a:lnTo>
                  <a:lnTo>
                    <a:pt x="26" y="26"/>
                  </a:lnTo>
                  <a:lnTo>
                    <a:pt x="26" y="18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2400" rIns="90000" bIns="32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28"/>
            <p:cNvSpPr/>
            <p:nvPr/>
          </p:nvSpPr>
          <p:spPr>
            <a:xfrm>
              <a:off x="513391" y="4692982"/>
              <a:ext cx="82345" cy="82296"/>
            </a:xfrm>
            <a:custGeom>
              <a:avLst/>
              <a:gdLst/>
              <a:ahLst/>
              <a:cxnLst/>
              <a:rect l="l" t="t" r="r" b="b"/>
              <a:pathLst>
                <a:path w="216" h="216" extrusionOk="0">
                  <a:moveTo>
                    <a:pt x="216" y="216"/>
                  </a:moveTo>
                  <a:lnTo>
                    <a:pt x="0" y="216"/>
                  </a:lnTo>
                  <a:lnTo>
                    <a:pt x="0" y="0"/>
                  </a:lnTo>
                  <a:lnTo>
                    <a:pt x="216" y="0"/>
                  </a:lnTo>
                  <a:lnTo>
                    <a:pt x="216" y="216"/>
                  </a:lnTo>
                  <a:moveTo>
                    <a:pt x="26" y="189"/>
                  </a:moveTo>
                  <a:lnTo>
                    <a:pt x="189" y="189"/>
                  </a:lnTo>
                  <a:lnTo>
                    <a:pt x="189" y="26"/>
                  </a:lnTo>
                  <a:lnTo>
                    <a:pt x="26" y="26"/>
                  </a:lnTo>
                  <a:lnTo>
                    <a:pt x="26" y="18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2750" rIns="90000" bIns="327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28"/>
            <p:cNvSpPr/>
            <p:nvPr/>
          </p:nvSpPr>
          <p:spPr>
            <a:xfrm>
              <a:off x="642316" y="4692973"/>
              <a:ext cx="82345" cy="82296"/>
            </a:xfrm>
            <a:custGeom>
              <a:avLst/>
              <a:gdLst/>
              <a:ahLst/>
              <a:cxnLst/>
              <a:rect l="l" t="t" r="r" b="b"/>
              <a:pathLst>
                <a:path w="216" h="216" extrusionOk="0">
                  <a:moveTo>
                    <a:pt x="216" y="216"/>
                  </a:moveTo>
                  <a:lnTo>
                    <a:pt x="0" y="216"/>
                  </a:lnTo>
                  <a:lnTo>
                    <a:pt x="0" y="0"/>
                  </a:lnTo>
                  <a:lnTo>
                    <a:pt x="216" y="0"/>
                  </a:lnTo>
                  <a:lnTo>
                    <a:pt x="216" y="216"/>
                  </a:lnTo>
                  <a:moveTo>
                    <a:pt x="26" y="190"/>
                  </a:moveTo>
                  <a:lnTo>
                    <a:pt x="189" y="190"/>
                  </a:lnTo>
                  <a:lnTo>
                    <a:pt x="189" y="26"/>
                  </a:lnTo>
                  <a:lnTo>
                    <a:pt x="26" y="26"/>
                  </a:lnTo>
                  <a:lnTo>
                    <a:pt x="26" y="1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2750" rIns="90000" bIns="327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28"/>
            <p:cNvSpPr/>
            <p:nvPr/>
          </p:nvSpPr>
          <p:spPr>
            <a:xfrm>
              <a:off x="92365" y="4706996"/>
              <a:ext cx="340817" cy="342138"/>
            </a:xfrm>
            <a:custGeom>
              <a:avLst/>
              <a:gdLst/>
              <a:ahLst/>
              <a:cxnLst/>
              <a:rect l="l" t="t" r="r" b="b"/>
              <a:pathLst>
                <a:path w="894" h="898" extrusionOk="0">
                  <a:moveTo>
                    <a:pt x="79" y="140"/>
                  </a:moveTo>
                  <a:lnTo>
                    <a:pt x="79" y="140"/>
                  </a:lnTo>
                  <a:cubicBezTo>
                    <a:pt x="67" y="154"/>
                    <a:pt x="57" y="169"/>
                    <a:pt x="48" y="185"/>
                  </a:cubicBezTo>
                  <a:cubicBezTo>
                    <a:pt x="17" y="239"/>
                    <a:pt x="0" y="301"/>
                    <a:pt x="0" y="364"/>
                  </a:cubicBezTo>
                  <a:cubicBezTo>
                    <a:pt x="0" y="427"/>
                    <a:pt x="16" y="489"/>
                    <a:pt x="48" y="543"/>
                  </a:cubicBezTo>
                  <a:cubicBezTo>
                    <a:pt x="79" y="598"/>
                    <a:pt x="124" y="643"/>
                    <a:pt x="179" y="674"/>
                  </a:cubicBezTo>
                  <a:cubicBezTo>
                    <a:pt x="233" y="706"/>
                    <a:pt x="295" y="722"/>
                    <a:pt x="358" y="722"/>
                  </a:cubicBezTo>
                  <a:cubicBezTo>
                    <a:pt x="420" y="722"/>
                    <a:pt x="483" y="706"/>
                    <a:pt x="538" y="674"/>
                  </a:cubicBezTo>
                  <a:cubicBezTo>
                    <a:pt x="545" y="670"/>
                    <a:pt x="551" y="666"/>
                    <a:pt x="558" y="661"/>
                  </a:cubicBezTo>
                  <a:lnTo>
                    <a:pt x="787" y="890"/>
                  </a:lnTo>
                  <a:lnTo>
                    <a:pt x="787" y="890"/>
                  </a:lnTo>
                  <a:cubicBezTo>
                    <a:pt x="789" y="892"/>
                    <a:pt x="790" y="893"/>
                    <a:pt x="792" y="894"/>
                  </a:cubicBezTo>
                  <a:cubicBezTo>
                    <a:pt x="796" y="897"/>
                    <a:pt x="800" y="898"/>
                    <a:pt x="805" y="898"/>
                  </a:cubicBezTo>
                  <a:cubicBezTo>
                    <a:pt x="809" y="898"/>
                    <a:pt x="813" y="897"/>
                    <a:pt x="817" y="894"/>
                  </a:cubicBezTo>
                  <a:cubicBezTo>
                    <a:pt x="819" y="893"/>
                    <a:pt x="821" y="892"/>
                    <a:pt x="822" y="890"/>
                  </a:cubicBezTo>
                  <a:lnTo>
                    <a:pt x="887" y="826"/>
                  </a:lnTo>
                  <a:lnTo>
                    <a:pt x="887" y="826"/>
                  </a:lnTo>
                  <a:cubicBezTo>
                    <a:pt x="888" y="825"/>
                    <a:pt x="890" y="823"/>
                    <a:pt x="891" y="821"/>
                  </a:cubicBezTo>
                  <a:cubicBezTo>
                    <a:pt x="893" y="817"/>
                    <a:pt x="894" y="814"/>
                    <a:pt x="894" y="809"/>
                  </a:cubicBezTo>
                  <a:cubicBezTo>
                    <a:pt x="894" y="805"/>
                    <a:pt x="893" y="800"/>
                    <a:pt x="891" y="796"/>
                  </a:cubicBezTo>
                  <a:cubicBezTo>
                    <a:pt x="890" y="794"/>
                    <a:pt x="888" y="793"/>
                    <a:pt x="887" y="791"/>
                  </a:cubicBezTo>
                  <a:lnTo>
                    <a:pt x="658" y="562"/>
                  </a:lnTo>
                  <a:lnTo>
                    <a:pt x="658" y="562"/>
                  </a:lnTo>
                  <a:cubicBezTo>
                    <a:pt x="663" y="554"/>
                    <a:pt x="668" y="546"/>
                    <a:pt x="673" y="538"/>
                  </a:cubicBezTo>
                  <a:cubicBezTo>
                    <a:pt x="704" y="483"/>
                    <a:pt x="721" y="422"/>
                    <a:pt x="721" y="359"/>
                  </a:cubicBezTo>
                  <a:cubicBezTo>
                    <a:pt x="721" y="296"/>
                    <a:pt x="704" y="235"/>
                    <a:pt x="673" y="180"/>
                  </a:cubicBezTo>
                  <a:cubicBezTo>
                    <a:pt x="641" y="126"/>
                    <a:pt x="596" y="80"/>
                    <a:pt x="542" y="48"/>
                  </a:cubicBezTo>
                  <a:cubicBezTo>
                    <a:pt x="487" y="17"/>
                    <a:pt x="425" y="0"/>
                    <a:pt x="363" y="0"/>
                  </a:cubicBezTo>
                  <a:cubicBezTo>
                    <a:pt x="300" y="0"/>
                    <a:pt x="238" y="17"/>
                    <a:pt x="183" y="48"/>
                  </a:cubicBezTo>
                  <a:cubicBezTo>
                    <a:pt x="143" y="72"/>
                    <a:pt x="107" y="103"/>
                    <a:pt x="79" y="140"/>
                  </a:cubicBezTo>
                  <a:moveTo>
                    <a:pt x="513" y="517"/>
                  </a:moveTo>
                  <a:lnTo>
                    <a:pt x="513" y="517"/>
                  </a:lnTo>
                  <a:cubicBezTo>
                    <a:pt x="500" y="530"/>
                    <a:pt x="485" y="542"/>
                    <a:pt x="468" y="552"/>
                  </a:cubicBezTo>
                  <a:cubicBezTo>
                    <a:pt x="435" y="571"/>
                    <a:pt x="397" y="581"/>
                    <a:pt x="359" y="581"/>
                  </a:cubicBezTo>
                  <a:cubicBezTo>
                    <a:pt x="320" y="581"/>
                    <a:pt x="284" y="572"/>
                    <a:pt x="251" y="552"/>
                  </a:cubicBezTo>
                  <a:cubicBezTo>
                    <a:pt x="217" y="533"/>
                    <a:pt x="190" y="505"/>
                    <a:pt x="171" y="472"/>
                  </a:cubicBezTo>
                  <a:cubicBezTo>
                    <a:pt x="152" y="439"/>
                    <a:pt x="142" y="401"/>
                    <a:pt x="142" y="363"/>
                  </a:cubicBezTo>
                  <a:cubicBezTo>
                    <a:pt x="142" y="325"/>
                    <a:pt x="152" y="287"/>
                    <a:pt x="171" y="254"/>
                  </a:cubicBezTo>
                  <a:cubicBezTo>
                    <a:pt x="190" y="221"/>
                    <a:pt x="217" y="193"/>
                    <a:pt x="251" y="174"/>
                  </a:cubicBezTo>
                  <a:cubicBezTo>
                    <a:pt x="284" y="155"/>
                    <a:pt x="320" y="145"/>
                    <a:pt x="359" y="145"/>
                  </a:cubicBezTo>
                  <a:cubicBezTo>
                    <a:pt x="397" y="145"/>
                    <a:pt x="435" y="155"/>
                    <a:pt x="468" y="174"/>
                  </a:cubicBezTo>
                  <a:cubicBezTo>
                    <a:pt x="485" y="184"/>
                    <a:pt x="500" y="196"/>
                    <a:pt x="513" y="209"/>
                  </a:cubicBezTo>
                  <a:lnTo>
                    <a:pt x="513" y="209"/>
                  </a:lnTo>
                  <a:cubicBezTo>
                    <a:pt x="527" y="222"/>
                    <a:pt x="538" y="238"/>
                    <a:pt x="548" y="254"/>
                  </a:cubicBezTo>
                  <a:cubicBezTo>
                    <a:pt x="567" y="287"/>
                    <a:pt x="577" y="325"/>
                    <a:pt x="577" y="363"/>
                  </a:cubicBezTo>
                  <a:cubicBezTo>
                    <a:pt x="577" y="401"/>
                    <a:pt x="567" y="439"/>
                    <a:pt x="548" y="472"/>
                  </a:cubicBezTo>
                  <a:cubicBezTo>
                    <a:pt x="538" y="489"/>
                    <a:pt x="527" y="504"/>
                    <a:pt x="513" y="5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33" name="Google Shape;2933;p28"/>
            <p:cNvGrpSpPr/>
            <p:nvPr/>
          </p:nvGrpSpPr>
          <p:grpSpPr>
            <a:xfrm>
              <a:off x="513621" y="4846037"/>
              <a:ext cx="192139" cy="203454"/>
              <a:chOff x="512696" y="4848225"/>
              <a:chExt cx="192139" cy="203454"/>
            </a:xfrm>
          </p:grpSpPr>
          <p:sp>
            <p:nvSpPr>
              <p:cNvPr id="2934" name="Google Shape;2934;p28"/>
              <p:cNvSpPr/>
              <p:nvPr/>
            </p:nvSpPr>
            <p:spPr>
              <a:xfrm>
                <a:off x="525658" y="4848225"/>
                <a:ext cx="179177" cy="189357"/>
              </a:xfrm>
              <a:custGeom>
                <a:avLst/>
                <a:gdLst/>
                <a:ahLst/>
                <a:cxnLst/>
                <a:rect l="l" t="t" r="r" b="b"/>
                <a:pathLst>
                  <a:path w="470" h="497" extrusionOk="0">
                    <a:moveTo>
                      <a:pt x="470" y="497"/>
                    </a:moveTo>
                    <a:lnTo>
                      <a:pt x="13" y="497"/>
                    </a:lnTo>
                    <a:lnTo>
                      <a:pt x="13" y="497"/>
                    </a:lnTo>
                    <a:cubicBezTo>
                      <a:pt x="11" y="497"/>
                      <a:pt x="8" y="498"/>
                      <a:pt x="6" y="496"/>
                    </a:cubicBezTo>
                    <a:cubicBezTo>
                      <a:pt x="4" y="495"/>
                      <a:pt x="3" y="493"/>
                      <a:pt x="2" y="491"/>
                    </a:cubicBezTo>
                    <a:cubicBezTo>
                      <a:pt x="0" y="489"/>
                      <a:pt x="0" y="486"/>
                      <a:pt x="0" y="484"/>
                    </a:cubicBezTo>
                    <a:lnTo>
                      <a:pt x="0" y="484"/>
                    </a:lnTo>
                    <a:cubicBezTo>
                      <a:pt x="0" y="482"/>
                      <a:pt x="0" y="479"/>
                      <a:pt x="2" y="477"/>
                    </a:cubicBezTo>
                    <a:cubicBezTo>
                      <a:pt x="3" y="475"/>
                      <a:pt x="4" y="475"/>
                      <a:pt x="6" y="473"/>
                    </a:cubicBezTo>
                    <a:cubicBezTo>
                      <a:pt x="8" y="472"/>
                      <a:pt x="11" y="471"/>
                      <a:pt x="13" y="471"/>
                    </a:cubicBezTo>
                    <a:lnTo>
                      <a:pt x="444" y="471"/>
                    </a:lnTo>
                    <a:lnTo>
                      <a:pt x="444" y="13"/>
                    </a:lnTo>
                    <a:lnTo>
                      <a:pt x="444" y="13"/>
                    </a:lnTo>
                    <a:cubicBezTo>
                      <a:pt x="444" y="11"/>
                      <a:pt x="445" y="8"/>
                      <a:pt x="446" y="6"/>
                    </a:cubicBezTo>
                    <a:cubicBezTo>
                      <a:pt x="447" y="4"/>
                      <a:pt x="449" y="3"/>
                      <a:pt x="451" y="1"/>
                    </a:cubicBezTo>
                    <a:cubicBezTo>
                      <a:pt x="453" y="0"/>
                      <a:pt x="455" y="0"/>
                      <a:pt x="457" y="0"/>
                    </a:cubicBezTo>
                    <a:lnTo>
                      <a:pt x="457" y="0"/>
                    </a:lnTo>
                    <a:cubicBezTo>
                      <a:pt x="460" y="0"/>
                      <a:pt x="462" y="0"/>
                      <a:pt x="464" y="1"/>
                    </a:cubicBezTo>
                    <a:cubicBezTo>
                      <a:pt x="466" y="3"/>
                      <a:pt x="468" y="4"/>
                      <a:pt x="469" y="6"/>
                    </a:cubicBezTo>
                    <a:cubicBezTo>
                      <a:pt x="470" y="8"/>
                      <a:pt x="470" y="11"/>
                      <a:pt x="470" y="13"/>
                    </a:cubicBezTo>
                    <a:lnTo>
                      <a:pt x="470" y="13"/>
                    </a:lnTo>
                    <a:lnTo>
                      <a:pt x="470" y="49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5" name="Google Shape;2935;p28"/>
              <p:cNvSpPr/>
              <p:nvPr/>
            </p:nvSpPr>
            <p:spPr>
              <a:xfrm>
                <a:off x="512696" y="5013960"/>
                <a:ext cx="37742" cy="37719"/>
              </a:xfrm>
              <a:custGeom>
                <a:avLst/>
                <a:gdLst/>
                <a:ahLst/>
                <a:cxnLst/>
                <a:rect l="l" t="t" r="r" b="b"/>
                <a:pathLst>
                  <a:path w="99" h="99" extrusionOk="0">
                    <a:moveTo>
                      <a:pt x="99" y="49"/>
                    </a:moveTo>
                    <a:cubicBezTo>
                      <a:pt x="99" y="58"/>
                      <a:pt x="97" y="67"/>
                      <a:pt x="93" y="74"/>
                    </a:cubicBezTo>
                    <a:cubicBezTo>
                      <a:pt x="88" y="82"/>
                      <a:pt x="82" y="88"/>
                      <a:pt x="75" y="92"/>
                    </a:cubicBezTo>
                    <a:cubicBezTo>
                      <a:pt x="67" y="97"/>
                      <a:pt x="58" y="99"/>
                      <a:pt x="50" y="99"/>
                    </a:cubicBezTo>
                    <a:cubicBezTo>
                      <a:pt x="41" y="99"/>
                      <a:pt x="32" y="97"/>
                      <a:pt x="25" y="92"/>
                    </a:cubicBezTo>
                    <a:cubicBezTo>
                      <a:pt x="17" y="88"/>
                      <a:pt x="11" y="82"/>
                      <a:pt x="7" y="74"/>
                    </a:cubicBezTo>
                    <a:cubicBezTo>
                      <a:pt x="2" y="67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4"/>
                    </a:cubicBezTo>
                    <a:cubicBezTo>
                      <a:pt x="11" y="17"/>
                      <a:pt x="17" y="11"/>
                      <a:pt x="25" y="6"/>
                    </a:cubicBezTo>
                    <a:cubicBezTo>
                      <a:pt x="32" y="2"/>
                      <a:pt x="41" y="0"/>
                      <a:pt x="50" y="0"/>
                    </a:cubicBezTo>
                    <a:cubicBezTo>
                      <a:pt x="58" y="0"/>
                      <a:pt x="67" y="2"/>
                      <a:pt x="75" y="6"/>
                    </a:cubicBezTo>
                    <a:cubicBezTo>
                      <a:pt x="82" y="11"/>
                      <a:pt x="88" y="17"/>
                      <a:pt x="93" y="24"/>
                    </a:cubicBezTo>
                    <a:cubicBezTo>
                      <a:pt x="97" y="32"/>
                      <a:pt x="99" y="41"/>
                      <a:pt x="99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36" name="Google Shape;2936;p28"/>
            <p:cNvGrpSpPr/>
            <p:nvPr/>
          </p:nvGrpSpPr>
          <p:grpSpPr>
            <a:xfrm>
              <a:off x="91298" y="4310380"/>
              <a:ext cx="284396" cy="348996"/>
              <a:chOff x="162348" y="4328922"/>
              <a:chExt cx="284396" cy="348996"/>
            </a:xfrm>
          </p:grpSpPr>
          <p:sp>
            <p:nvSpPr>
              <p:cNvPr id="2937" name="Google Shape;2937;p28"/>
              <p:cNvSpPr/>
              <p:nvPr/>
            </p:nvSpPr>
            <p:spPr>
              <a:xfrm>
                <a:off x="162348" y="4342638"/>
                <a:ext cx="271434" cy="33528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880" extrusionOk="0">
                    <a:moveTo>
                      <a:pt x="13" y="880"/>
                    </a:moveTo>
                    <a:lnTo>
                      <a:pt x="13" y="880"/>
                    </a:lnTo>
                    <a:cubicBezTo>
                      <a:pt x="11" y="880"/>
                      <a:pt x="8" y="879"/>
                      <a:pt x="6" y="878"/>
                    </a:cubicBezTo>
                    <a:cubicBezTo>
                      <a:pt x="4" y="877"/>
                      <a:pt x="3" y="875"/>
                      <a:pt x="2" y="873"/>
                    </a:cubicBezTo>
                    <a:cubicBezTo>
                      <a:pt x="0" y="871"/>
                      <a:pt x="0" y="869"/>
                      <a:pt x="0" y="867"/>
                    </a:cubicBezTo>
                    <a:lnTo>
                      <a:pt x="0" y="0"/>
                    </a:lnTo>
                    <a:lnTo>
                      <a:pt x="699" y="0"/>
                    </a:lnTo>
                    <a:lnTo>
                      <a:pt x="699" y="0"/>
                    </a:lnTo>
                    <a:cubicBezTo>
                      <a:pt x="701" y="0"/>
                      <a:pt x="703" y="1"/>
                      <a:pt x="705" y="2"/>
                    </a:cubicBezTo>
                    <a:cubicBezTo>
                      <a:pt x="707" y="3"/>
                      <a:pt x="709" y="5"/>
                      <a:pt x="710" y="7"/>
                    </a:cubicBezTo>
                    <a:cubicBezTo>
                      <a:pt x="711" y="9"/>
                      <a:pt x="712" y="11"/>
                      <a:pt x="712" y="13"/>
                    </a:cubicBezTo>
                    <a:lnTo>
                      <a:pt x="712" y="13"/>
                    </a:lnTo>
                    <a:lnTo>
                      <a:pt x="712" y="13"/>
                    </a:lnTo>
                    <a:cubicBezTo>
                      <a:pt x="712" y="16"/>
                      <a:pt x="711" y="18"/>
                      <a:pt x="710" y="20"/>
                    </a:cubicBezTo>
                    <a:cubicBezTo>
                      <a:pt x="709" y="22"/>
                      <a:pt x="707" y="24"/>
                      <a:pt x="705" y="25"/>
                    </a:cubicBezTo>
                    <a:cubicBezTo>
                      <a:pt x="703" y="26"/>
                      <a:pt x="701" y="27"/>
                      <a:pt x="699" y="27"/>
                    </a:cubicBezTo>
                    <a:lnTo>
                      <a:pt x="26" y="27"/>
                    </a:lnTo>
                    <a:lnTo>
                      <a:pt x="26" y="867"/>
                    </a:lnTo>
                    <a:lnTo>
                      <a:pt x="26" y="867"/>
                    </a:lnTo>
                    <a:cubicBezTo>
                      <a:pt x="26" y="869"/>
                      <a:pt x="26" y="871"/>
                      <a:pt x="25" y="873"/>
                    </a:cubicBezTo>
                    <a:cubicBezTo>
                      <a:pt x="23" y="875"/>
                      <a:pt x="22" y="877"/>
                      <a:pt x="20" y="878"/>
                    </a:cubicBezTo>
                    <a:cubicBezTo>
                      <a:pt x="18" y="879"/>
                      <a:pt x="15" y="880"/>
                      <a:pt x="13" y="8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8" name="Google Shape;2938;p28"/>
              <p:cNvSpPr/>
              <p:nvPr/>
            </p:nvSpPr>
            <p:spPr>
              <a:xfrm>
                <a:off x="408621" y="4328922"/>
                <a:ext cx="38123" cy="3771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100" y="49"/>
                    </a:moveTo>
                    <a:cubicBezTo>
                      <a:pt x="100" y="58"/>
                      <a:pt x="97" y="67"/>
                      <a:pt x="93" y="74"/>
                    </a:cubicBezTo>
                    <a:cubicBezTo>
                      <a:pt x="88" y="82"/>
                      <a:pt x="83" y="88"/>
                      <a:pt x="75" y="92"/>
                    </a:cubicBezTo>
                    <a:cubicBezTo>
                      <a:pt x="67" y="97"/>
                      <a:pt x="59" y="99"/>
                      <a:pt x="50" y="99"/>
                    </a:cubicBezTo>
                    <a:cubicBezTo>
                      <a:pt x="41" y="99"/>
                      <a:pt x="32" y="97"/>
                      <a:pt x="25" y="92"/>
                    </a:cubicBezTo>
                    <a:cubicBezTo>
                      <a:pt x="17" y="88"/>
                      <a:pt x="11" y="82"/>
                      <a:pt x="7" y="74"/>
                    </a:cubicBezTo>
                    <a:cubicBezTo>
                      <a:pt x="3" y="67"/>
                      <a:pt x="0" y="58"/>
                      <a:pt x="0" y="49"/>
                    </a:cubicBezTo>
                    <a:cubicBezTo>
                      <a:pt x="0" y="41"/>
                      <a:pt x="3" y="32"/>
                      <a:pt x="7" y="25"/>
                    </a:cubicBezTo>
                    <a:cubicBezTo>
                      <a:pt x="11" y="17"/>
                      <a:pt x="17" y="11"/>
                      <a:pt x="25" y="6"/>
                    </a:cubicBezTo>
                    <a:cubicBezTo>
                      <a:pt x="32" y="2"/>
                      <a:pt x="41" y="0"/>
                      <a:pt x="50" y="0"/>
                    </a:cubicBezTo>
                    <a:cubicBezTo>
                      <a:pt x="59" y="0"/>
                      <a:pt x="67" y="2"/>
                      <a:pt x="75" y="6"/>
                    </a:cubicBezTo>
                    <a:cubicBezTo>
                      <a:pt x="83" y="11"/>
                      <a:pt x="89" y="17"/>
                      <a:pt x="93" y="25"/>
                    </a:cubicBezTo>
                    <a:cubicBezTo>
                      <a:pt x="98" y="32"/>
                      <a:pt x="100" y="41"/>
                      <a:pt x="10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39" name="Google Shape;2939;p28"/>
            <p:cNvGrpSpPr/>
            <p:nvPr/>
          </p:nvGrpSpPr>
          <p:grpSpPr>
            <a:xfrm>
              <a:off x="90871" y="2517929"/>
              <a:ext cx="356602" cy="356628"/>
              <a:chOff x="-4118225" y="3253275"/>
              <a:chExt cx="292225" cy="290650"/>
            </a:xfrm>
          </p:grpSpPr>
          <p:sp>
            <p:nvSpPr>
              <p:cNvPr id="2940" name="Google Shape;2940;p28"/>
              <p:cNvSpPr/>
              <p:nvPr/>
            </p:nvSpPr>
            <p:spPr>
              <a:xfrm>
                <a:off x="-4118225" y="3287125"/>
                <a:ext cx="256725" cy="256800"/>
              </a:xfrm>
              <a:custGeom>
                <a:avLst/>
                <a:gdLst/>
                <a:ahLst/>
                <a:cxnLst/>
                <a:rect l="l" t="t" r="r" b="b"/>
                <a:pathLst>
                  <a:path w="10269" h="10272" extrusionOk="0">
                    <a:moveTo>
                      <a:pt x="5104" y="1"/>
                    </a:moveTo>
                    <a:cubicBezTo>
                      <a:pt x="2268" y="1"/>
                      <a:pt x="0" y="2301"/>
                      <a:pt x="0" y="5136"/>
                    </a:cubicBezTo>
                    <a:cubicBezTo>
                      <a:pt x="0" y="7972"/>
                      <a:pt x="2268" y="10271"/>
                      <a:pt x="5104" y="10271"/>
                    </a:cubicBezTo>
                    <a:cubicBezTo>
                      <a:pt x="7939" y="10271"/>
                      <a:pt x="10239" y="8003"/>
                      <a:pt x="10239" y="5168"/>
                    </a:cubicBezTo>
                    <a:cubicBezTo>
                      <a:pt x="10268" y="4993"/>
                      <a:pt x="10108" y="4818"/>
                      <a:pt x="9910" y="4818"/>
                    </a:cubicBezTo>
                    <a:cubicBezTo>
                      <a:pt x="9894" y="4818"/>
                      <a:pt x="9877" y="4819"/>
                      <a:pt x="9861" y="4821"/>
                    </a:cubicBezTo>
                    <a:lnTo>
                      <a:pt x="5797" y="4821"/>
                    </a:lnTo>
                    <a:cubicBezTo>
                      <a:pt x="5639" y="4821"/>
                      <a:pt x="5450" y="4695"/>
                      <a:pt x="5450" y="4506"/>
                    </a:cubicBezTo>
                    <a:lnTo>
                      <a:pt x="5450" y="347"/>
                    </a:lnTo>
                    <a:cubicBezTo>
                      <a:pt x="5450" y="158"/>
                      <a:pt x="5324" y="1"/>
                      <a:pt x="51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28"/>
              <p:cNvSpPr/>
              <p:nvPr/>
            </p:nvSpPr>
            <p:spPr>
              <a:xfrm>
                <a:off x="-3963850" y="3253275"/>
                <a:ext cx="137850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551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lnTo>
                      <a:pt x="0" y="5135"/>
                    </a:lnTo>
                    <a:cubicBezTo>
                      <a:pt x="0" y="5356"/>
                      <a:pt x="158" y="5514"/>
                      <a:pt x="347" y="5514"/>
                    </a:cubicBezTo>
                    <a:lnTo>
                      <a:pt x="5167" y="5514"/>
                    </a:lnTo>
                    <a:cubicBezTo>
                      <a:pt x="5356" y="5514"/>
                      <a:pt x="5513" y="5356"/>
                      <a:pt x="5513" y="5135"/>
                    </a:cubicBezTo>
                    <a:cubicBezTo>
                      <a:pt x="5513" y="2269"/>
                      <a:pt x="3182" y="0"/>
                      <a:pt x="3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2" name="Google Shape;2942;p28"/>
            <p:cNvGrpSpPr/>
            <p:nvPr/>
          </p:nvGrpSpPr>
          <p:grpSpPr>
            <a:xfrm>
              <a:off x="169560" y="4058635"/>
              <a:ext cx="72094" cy="185163"/>
              <a:chOff x="342667" y="4056311"/>
              <a:chExt cx="72094" cy="185163"/>
            </a:xfrm>
          </p:grpSpPr>
          <p:sp>
            <p:nvSpPr>
              <p:cNvPr id="2943" name="Google Shape;2943;p28"/>
              <p:cNvSpPr/>
              <p:nvPr/>
            </p:nvSpPr>
            <p:spPr>
              <a:xfrm rot="5400000">
                <a:off x="342666" y="4056311"/>
                <a:ext cx="72096" cy="72094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90" y="183"/>
                    </a:moveTo>
                    <a:lnTo>
                      <a:pt x="90" y="183"/>
                    </a:lnTo>
                    <a:cubicBezTo>
                      <a:pt x="75" y="182"/>
                      <a:pt x="59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3" y="123"/>
                      <a:pt x="0" y="107"/>
                      <a:pt x="0" y="91"/>
                    </a:cubicBezTo>
                    <a:cubicBezTo>
                      <a:pt x="0" y="75"/>
                      <a:pt x="3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6" y="0"/>
                      <a:pt x="92" y="0"/>
                    </a:cubicBezTo>
                    <a:cubicBezTo>
                      <a:pt x="108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5"/>
                      <a:pt x="183" y="91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8" y="123"/>
                      <a:pt x="171" y="137"/>
                    </a:cubicBezTo>
                    <a:cubicBezTo>
                      <a:pt x="163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lnTo>
                      <a:pt x="90" y="183"/>
                    </a:lnTo>
                    <a:moveTo>
                      <a:pt x="90" y="26"/>
                    </a:moveTo>
                    <a:lnTo>
                      <a:pt x="90" y="26"/>
                    </a:lnTo>
                    <a:cubicBezTo>
                      <a:pt x="79" y="27"/>
                      <a:pt x="68" y="30"/>
                      <a:pt x="59" y="35"/>
                    </a:cubicBezTo>
                    <a:cubicBezTo>
                      <a:pt x="48" y="41"/>
                      <a:pt x="40" y="49"/>
                      <a:pt x="35" y="59"/>
                    </a:cubicBezTo>
                    <a:cubicBezTo>
                      <a:pt x="29" y="69"/>
                      <a:pt x="27" y="79"/>
                      <a:pt x="27" y="91"/>
                    </a:cubicBezTo>
                    <a:cubicBezTo>
                      <a:pt x="27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9" y="152"/>
                      <a:pt x="80" y="156"/>
                      <a:pt x="92" y="156"/>
                    </a:cubicBezTo>
                    <a:cubicBezTo>
                      <a:pt x="103" y="156"/>
                      <a:pt x="114" y="152"/>
                      <a:pt x="124" y="147"/>
                    </a:cubicBezTo>
                    <a:cubicBezTo>
                      <a:pt x="134" y="141"/>
                      <a:pt x="142" y="134"/>
                      <a:pt x="148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8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2" y="26"/>
                    </a:cubicBezTo>
                    <a:cubicBezTo>
                      <a:pt x="91" y="26"/>
                      <a:pt x="91" y="26"/>
                      <a:pt x="90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4" name="Google Shape;2944;p28"/>
              <p:cNvSpPr/>
              <p:nvPr/>
            </p:nvSpPr>
            <p:spPr>
              <a:xfrm rot="5400000">
                <a:off x="342863" y="4169576"/>
                <a:ext cx="71702" cy="7209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3" extrusionOk="0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8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1" y="134"/>
                      <a:pt x="49" y="141"/>
                      <a:pt x="59" y="147"/>
                    </a:cubicBezTo>
                    <a:cubicBezTo>
                      <a:pt x="69" y="152"/>
                      <a:pt x="79" y="156"/>
                      <a:pt x="91" y="156"/>
                    </a:cubicBezTo>
                    <a:cubicBezTo>
                      <a:pt x="102" y="156"/>
                      <a:pt x="114" y="152"/>
                      <a:pt x="124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2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2" y="69"/>
                      <a:pt x="147" y="59"/>
                    </a:cubicBezTo>
                    <a:cubicBezTo>
                      <a:pt x="141" y="49"/>
                      <a:pt x="133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45" name="Google Shape;2945;p28"/>
            <p:cNvGrpSpPr/>
            <p:nvPr/>
          </p:nvGrpSpPr>
          <p:grpSpPr>
            <a:xfrm rot="5400000">
              <a:off x="-146401" y="3343271"/>
              <a:ext cx="704015" cy="39002"/>
              <a:chOff x="795849" y="289913"/>
              <a:chExt cx="704015" cy="39002"/>
            </a:xfrm>
          </p:grpSpPr>
          <p:sp>
            <p:nvSpPr>
              <p:cNvPr id="2946" name="Google Shape;2946;p28"/>
              <p:cNvSpPr/>
              <p:nvPr/>
            </p:nvSpPr>
            <p:spPr>
              <a:xfrm>
                <a:off x="809244" y="304490"/>
                <a:ext cx="690621" cy="10243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26" extrusionOk="0">
                    <a:moveTo>
                      <a:pt x="1740" y="26"/>
                    </a:moveTo>
                    <a:lnTo>
                      <a:pt x="13" y="26"/>
                    </a:lnTo>
                    <a:lnTo>
                      <a:pt x="13" y="26"/>
                    </a:lnTo>
                    <a:cubicBezTo>
                      <a:pt x="11" y="26"/>
                      <a:pt x="8" y="25"/>
                      <a:pt x="6" y="24"/>
                    </a:cubicBezTo>
                    <a:cubicBezTo>
                      <a:pt x="4" y="23"/>
                      <a:pt x="3" y="21"/>
                      <a:pt x="2" y="19"/>
                    </a:cubicBezTo>
                    <a:cubicBezTo>
                      <a:pt x="0" y="17"/>
                      <a:pt x="0" y="15"/>
                      <a:pt x="0" y="13"/>
                    </a:cubicBezTo>
                    <a:lnTo>
                      <a:pt x="0" y="13"/>
                    </a:lnTo>
                    <a:cubicBezTo>
                      <a:pt x="0" y="10"/>
                      <a:pt x="0" y="8"/>
                      <a:pt x="2" y="6"/>
                    </a:cubicBezTo>
                    <a:cubicBezTo>
                      <a:pt x="3" y="4"/>
                      <a:pt x="4" y="2"/>
                      <a:pt x="6" y="1"/>
                    </a:cubicBezTo>
                    <a:cubicBezTo>
                      <a:pt x="8" y="0"/>
                      <a:pt x="11" y="0"/>
                      <a:pt x="13" y="0"/>
                    </a:cubicBezTo>
                    <a:lnTo>
                      <a:pt x="1740" y="0"/>
                    </a:lnTo>
                    <a:lnTo>
                      <a:pt x="1740" y="0"/>
                    </a:lnTo>
                    <a:cubicBezTo>
                      <a:pt x="1742" y="0"/>
                      <a:pt x="1744" y="0"/>
                      <a:pt x="1746" y="1"/>
                    </a:cubicBezTo>
                    <a:cubicBezTo>
                      <a:pt x="1748" y="2"/>
                      <a:pt x="1750" y="4"/>
                      <a:pt x="1751" y="6"/>
                    </a:cubicBezTo>
                    <a:cubicBezTo>
                      <a:pt x="1752" y="8"/>
                      <a:pt x="1753" y="10"/>
                      <a:pt x="1753" y="13"/>
                    </a:cubicBezTo>
                    <a:lnTo>
                      <a:pt x="1753" y="13"/>
                    </a:lnTo>
                    <a:lnTo>
                      <a:pt x="1753" y="13"/>
                    </a:lnTo>
                    <a:cubicBezTo>
                      <a:pt x="1753" y="15"/>
                      <a:pt x="1752" y="17"/>
                      <a:pt x="1751" y="19"/>
                    </a:cubicBezTo>
                    <a:cubicBezTo>
                      <a:pt x="1750" y="21"/>
                      <a:pt x="1748" y="23"/>
                      <a:pt x="1746" y="24"/>
                    </a:cubicBezTo>
                    <a:cubicBezTo>
                      <a:pt x="1744" y="25"/>
                      <a:pt x="1742" y="26"/>
                      <a:pt x="1740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7" name="Google Shape;2947;p28"/>
              <p:cNvSpPr/>
              <p:nvPr/>
            </p:nvSpPr>
            <p:spPr>
              <a:xfrm>
                <a:off x="795849" y="289913"/>
                <a:ext cx="39003" cy="39002"/>
              </a:xfrm>
              <a:custGeom>
                <a:avLst/>
                <a:gdLst/>
                <a:ahLst/>
                <a:cxnLst/>
                <a:rect l="l" t="t" r="r" b="b"/>
                <a:pathLst>
                  <a:path w="99" h="99" extrusionOk="0">
                    <a:moveTo>
                      <a:pt x="99" y="49"/>
                    </a:moveTo>
                    <a:cubicBezTo>
                      <a:pt x="99" y="58"/>
                      <a:pt x="97" y="66"/>
                      <a:pt x="93" y="74"/>
                    </a:cubicBezTo>
                    <a:cubicBezTo>
                      <a:pt x="88" y="81"/>
                      <a:pt x="81" y="87"/>
                      <a:pt x="74" y="92"/>
                    </a:cubicBezTo>
                    <a:cubicBezTo>
                      <a:pt x="66" y="96"/>
                      <a:pt x="58" y="99"/>
                      <a:pt x="50" y="99"/>
                    </a:cubicBezTo>
                    <a:cubicBezTo>
                      <a:pt x="41" y="99"/>
                      <a:pt x="32" y="96"/>
                      <a:pt x="25" y="92"/>
                    </a:cubicBezTo>
                    <a:cubicBezTo>
                      <a:pt x="17" y="87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4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2" y="1"/>
                      <a:pt x="41" y="0"/>
                      <a:pt x="50" y="0"/>
                    </a:cubicBezTo>
                    <a:cubicBezTo>
                      <a:pt x="58" y="0"/>
                      <a:pt x="66" y="1"/>
                      <a:pt x="74" y="6"/>
                    </a:cubicBezTo>
                    <a:cubicBezTo>
                      <a:pt x="81" y="10"/>
                      <a:pt x="88" y="17"/>
                      <a:pt x="93" y="24"/>
                    </a:cubicBezTo>
                    <a:cubicBezTo>
                      <a:pt x="97" y="32"/>
                      <a:pt x="99" y="41"/>
                      <a:pt x="99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48" name="Google Shape;2948;p28"/>
            <p:cNvGrpSpPr/>
            <p:nvPr/>
          </p:nvGrpSpPr>
          <p:grpSpPr>
            <a:xfrm rot="-5400000">
              <a:off x="305391" y="3112802"/>
              <a:ext cx="39148" cy="245885"/>
              <a:chOff x="91453" y="1849877"/>
              <a:chExt cx="39148" cy="245885"/>
            </a:xfrm>
          </p:grpSpPr>
          <p:sp>
            <p:nvSpPr>
              <p:cNvPr id="2949" name="Google Shape;2949;p28"/>
              <p:cNvSpPr/>
              <p:nvPr/>
            </p:nvSpPr>
            <p:spPr>
              <a:xfrm>
                <a:off x="105946" y="1849877"/>
                <a:ext cx="10175" cy="232675"/>
              </a:xfrm>
              <a:custGeom>
                <a:avLst/>
                <a:gdLst/>
                <a:ahLst/>
                <a:cxnLst/>
                <a:rect l="l" t="t" r="r" b="b"/>
                <a:pathLst>
                  <a:path w="26" h="751" extrusionOk="0">
                    <a:moveTo>
                      <a:pt x="13" y="751"/>
                    </a:moveTo>
                    <a:lnTo>
                      <a:pt x="13" y="751"/>
                    </a:lnTo>
                    <a:cubicBezTo>
                      <a:pt x="11" y="751"/>
                      <a:pt x="8" y="750"/>
                      <a:pt x="6" y="749"/>
                    </a:cubicBezTo>
                    <a:cubicBezTo>
                      <a:pt x="4" y="748"/>
                      <a:pt x="2" y="746"/>
                      <a:pt x="1" y="744"/>
                    </a:cubicBezTo>
                    <a:cubicBezTo>
                      <a:pt x="-1" y="742"/>
                      <a:pt x="0" y="740"/>
                      <a:pt x="0" y="738"/>
                    </a:cubicBezTo>
                    <a:lnTo>
                      <a:pt x="0" y="14"/>
                    </a:lnTo>
                    <a:lnTo>
                      <a:pt x="0" y="14"/>
                    </a:lnTo>
                    <a:cubicBezTo>
                      <a:pt x="0" y="11"/>
                      <a:pt x="-1" y="9"/>
                      <a:pt x="1" y="7"/>
                    </a:cubicBezTo>
                    <a:cubicBezTo>
                      <a:pt x="2" y="5"/>
                      <a:pt x="4" y="3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lnTo>
                      <a:pt x="13" y="0"/>
                    </a:lnTo>
                    <a:cubicBezTo>
                      <a:pt x="15" y="0"/>
                      <a:pt x="17" y="1"/>
                      <a:pt x="19" y="2"/>
                    </a:cubicBezTo>
                    <a:cubicBezTo>
                      <a:pt x="21" y="3"/>
                      <a:pt x="23" y="5"/>
                      <a:pt x="24" y="7"/>
                    </a:cubicBezTo>
                    <a:cubicBezTo>
                      <a:pt x="25" y="9"/>
                      <a:pt x="26" y="11"/>
                      <a:pt x="26" y="14"/>
                    </a:cubicBezTo>
                    <a:lnTo>
                      <a:pt x="26" y="14"/>
                    </a:lnTo>
                    <a:lnTo>
                      <a:pt x="26" y="737"/>
                    </a:lnTo>
                    <a:lnTo>
                      <a:pt x="26" y="737"/>
                    </a:lnTo>
                    <a:lnTo>
                      <a:pt x="26" y="737"/>
                    </a:lnTo>
                    <a:cubicBezTo>
                      <a:pt x="26" y="740"/>
                      <a:pt x="25" y="742"/>
                      <a:pt x="24" y="744"/>
                    </a:cubicBezTo>
                    <a:cubicBezTo>
                      <a:pt x="23" y="746"/>
                      <a:pt x="21" y="748"/>
                      <a:pt x="19" y="749"/>
                    </a:cubicBezTo>
                    <a:cubicBezTo>
                      <a:pt x="17" y="750"/>
                      <a:pt x="15" y="751"/>
                      <a:pt x="13" y="7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0" name="Google Shape;2950;p28"/>
              <p:cNvSpPr/>
              <p:nvPr/>
            </p:nvSpPr>
            <p:spPr>
              <a:xfrm>
                <a:off x="91452" y="2057272"/>
                <a:ext cx="39148" cy="3849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100" y="49"/>
                    </a:moveTo>
                    <a:cubicBezTo>
                      <a:pt x="100" y="58"/>
                      <a:pt x="97" y="66"/>
                      <a:pt x="93" y="74"/>
                    </a:cubicBezTo>
                    <a:cubicBezTo>
                      <a:pt x="89" y="81"/>
                      <a:pt x="82" y="87"/>
                      <a:pt x="75" y="92"/>
                    </a:cubicBezTo>
                    <a:cubicBezTo>
                      <a:pt x="67" y="96"/>
                      <a:pt x="59" y="99"/>
                      <a:pt x="50" y="99"/>
                    </a:cubicBezTo>
                    <a:cubicBezTo>
                      <a:pt x="41" y="99"/>
                      <a:pt x="33" y="96"/>
                      <a:pt x="25" y="92"/>
                    </a:cubicBezTo>
                    <a:cubicBezTo>
                      <a:pt x="17" y="87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4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3" y="1"/>
                      <a:pt x="41" y="0"/>
                      <a:pt x="50" y="0"/>
                    </a:cubicBezTo>
                    <a:cubicBezTo>
                      <a:pt x="59" y="0"/>
                      <a:pt x="67" y="1"/>
                      <a:pt x="75" y="6"/>
                    </a:cubicBezTo>
                    <a:cubicBezTo>
                      <a:pt x="82" y="10"/>
                      <a:pt x="89" y="17"/>
                      <a:pt x="93" y="24"/>
                    </a:cubicBezTo>
                    <a:cubicBezTo>
                      <a:pt x="97" y="32"/>
                      <a:pt x="100" y="41"/>
                      <a:pt x="10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51" name="Google Shape;2951;p28"/>
            <p:cNvSpPr/>
            <p:nvPr/>
          </p:nvSpPr>
          <p:spPr>
            <a:xfrm>
              <a:off x="91307" y="3779532"/>
              <a:ext cx="228600" cy="228600"/>
            </a:xfrm>
            <a:prstGeom prst="mathMultiply">
              <a:avLst>
                <a:gd name="adj1" fmla="val 2352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grpSp>
          <p:nvGrpSpPr>
            <p:cNvPr id="2952" name="Google Shape;2952;p28"/>
            <p:cNvGrpSpPr/>
            <p:nvPr/>
          </p:nvGrpSpPr>
          <p:grpSpPr>
            <a:xfrm>
              <a:off x="265260" y="3298764"/>
              <a:ext cx="182880" cy="128016"/>
              <a:chOff x="6057360" y="1314720"/>
              <a:chExt cx="182880" cy="128016"/>
            </a:xfrm>
          </p:grpSpPr>
          <p:sp>
            <p:nvSpPr>
              <p:cNvPr id="2953" name="Google Shape;2953;p28"/>
              <p:cNvSpPr/>
              <p:nvPr/>
            </p:nvSpPr>
            <p:spPr>
              <a:xfrm>
                <a:off x="6057360" y="1314720"/>
                <a:ext cx="182880" cy="25317"/>
              </a:xfrm>
              <a:custGeom>
                <a:avLst/>
                <a:gdLst/>
                <a:ahLst/>
                <a:cxnLst/>
                <a:rect l="l" t="t" r="r" b="b"/>
                <a:pathLst>
                  <a:path w="391" h="53" extrusionOk="0">
                    <a:moveTo>
                      <a:pt x="0" y="0"/>
                    </a:moveTo>
                    <a:lnTo>
                      <a:pt x="391" y="0"/>
                    </a:lnTo>
                    <a:lnTo>
                      <a:pt x="391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4" name="Google Shape;2954;p28"/>
              <p:cNvSpPr/>
              <p:nvPr/>
            </p:nvSpPr>
            <p:spPr>
              <a:xfrm>
                <a:off x="6057360" y="1366308"/>
                <a:ext cx="182880" cy="25317"/>
              </a:xfrm>
              <a:custGeom>
                <a:avLst/>
                <a:gdLst/>
                <a:ahLst/>
                <a:cxnLst/>
                <a:rect l="l" t="t" r="r" b="b"/>
                <a:pathLst>
                  <a:path w="391" h="53" extrusionOk="0">
                    <a:moveTo>
                      <a:pt x="0" y="0"/>
                    </a:moveTo>
                    <a:lnTo>
                      <a:pt x="391" y="0"/>
                    </a:lnTo>
                    <a:lnTo>
                      <a:pt x="391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5" name="Google Shape;2955;p28"/>
              <p:cNvSpPr/>
              <p:nvPr/>
            </p:nvSpPr>
            <p:spPr>
              <a:xfrm>
                <a:off x="6057360" y="1417419"/>
                <a:ext cx="144995" cy="2531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53" extrusionOk="0">
                    <a:moveTo>
                      <a:pt x="0" y="0"/>
                    </a:moveTo>
                    <a:lnTo>
                      <a:pt x="310" y="0"/>
                    </a:lnTo>
                    <a:lnTo>
                      <a:pt x="310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56" name="Google Shape;2956;p28"/>
            <p:cNvGrpSpPr/>
            <p:nvPr/>
          </p:nvGrpSpPr>
          <p:grpSpPr>
            <a:xfrm>
              <a:off x="3061874" y="4750045"/>
              <a:ext cx="690120" cy="76214"/>
              <a:chOff x="2834760" y="4747248"/>
              <a:chExt cx="690120" cy="76214"/>
            </a:xfrm>
          </p:grpSpPr>
          <p:sp>
            <p:nvSpPr>
              <p:cNvPr id="2957" name="Google Shape;2957;p28"/>
              <p:cNvSpPr/>
              <p:nvPr/>
            </p:nvSpPr>
            <p:spPr>
              <a:xfrm>
                <a:off x="2834760" y="4747501"/>
                <a:ext cx="690120" cy="75960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211" extrusionOk="0">
                    <a:moveTo>
                      <a:pt x="0" y="124"/>
                    </a:moveTo>
                    <a:lnTo>
                      <a:pt x="0" y="124"/>
                    </a:lnTo>
                    <a:lnTo>
                      <a:pt x="0" y="124"/>
                    </a:lnTo>
                    <a:cubicBezTo>
                      <a:pt x="0" y="140"/>
                      <a:pt x="4" y="155"/>
                      <a:pt x="12" y="168"/>
                    </a:cubicBezTo>
                    <a:cubicBezTo>
                      <a:pt x="19" y="182"/>
                      <a:pt x="30" y="192"/>
                      <a:pt x="44" y="199"/>
                    </a:cubicBezTo>
                    <a:cubicBezTo>
                      <a:pt x="57" y="207"/>
                      <a:pt x="72" y="211"/>
                      <a:pt x="87" y="211"/>
                    </a:cubicBezTo>
                    <a:lnTo>
                      <a:pt x="87" y="211"/>
                    </a:lnTo>
                    <a:lnTo>
                      <a:pt x="1498" y="211"/>
                    </a:lnTo>
                    <a:lnTo>
                      <a:pt x="1829" y="139"/>
                    </a:lnTo>
                    <a:lnTo>
                      <a:pt x="1902" y="123"/>
                    </a:lnTo>
                    <a:lnTo>
                      <a:pt x="1902" y="123"/>
                    </a:lnTo>
                    <a:cubicBezTo>
                      <a:pt x="1904" y="122"/>
                      <a:pt x="1906" y="122"/>
                      <a:pt x="1908" y="121"/>
                    </a:cubicBezTo>
                    <a:cubicBezTo>
                      <a:pt x="1911" y="119"/>
                      <a:pt x="1913" y="117"/>
                      <a:pt x="1914" y="114"/>
                    </a:cubicBezTo>
                    <a:cubicBezTo>
                      <a:pt x="1916" y="112"/>
                      <a:pt x="1917" y="109"/>
                      <a:pt x="1917" y="106"/>
                    </a:cubicBezTo>
                    <a:cubicBezTo>
                      <a:pt x="1917" y="103"/>
                      <a:pt x="1916" y="100"/>
                      <a:pt x="1914" y="97"/>
                    </a:cubicBezTo>
                    <a:cubicBezTo>
                      <a:pt x="1913" y="95"/>
                      <a:pt x="1911" y="92"/>
                      <a:pt x="1908" y="90"/>
                    </a:cubicBezTo>
                    <a:cubicBezTo>
                      <a:pt x="1906" y="89"/>
                      <a:pt x="1904" y="89"/>
                      <a:pt x="1902" y="88"/>
                    </a:cubicBezTo>
                    <a:lnTo>
                      <a:pt x="1829" y="72"/>
                    </a:lnTo>
                    <a:lnTo>
                      <a:pt x="1498" y="0"/>
                    </a:lnTo>
                    <a:lnTo>
                      <a:pt x="87" y="0"/>
                    </a:lnTo>
                    <a:lnTo>
                      <a:pt x="87" y="0"/>
                    </a:lnTo>
                    <a:cubicBezTo>
                      <a:pt x="72" y="0"/>
                      <a:pt x="57" y="4"/>
                      <a:pt x="44" y="12"/>
                    </a:cubicBezTo>
                    <a:cubicBezTo>
                      <a:pt x="30" y="20"/>
                      <a:pt x="19" y="31"/>
                      <a:pt x="12" y="44"/>
                    </a:cubicBezTo>
                    <a:cubicBezTo>
                      <a:pt x="4" y="57"/>
                      <a:pt x="0" y="72"/>
                      <a:pt x="0" y="87"/>
                    </a:cubicBezTo>
                    <a:lnTo>
                      <a:pt x="0" y="12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30950" rIns="90000" bIns="309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8" name="Google Shape;2958;p28"/>
              <p:cNvSpPr/>
              <p:nvPr/>
            </p:nvSpPr>
            <p:spPr>
              <a:xfrm>
                <a:off x="2834760" y="4747501"/>
                <a:ext cx="61920" cy="7596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11" extrusionOk="0">
                    <a:moveTo>
                      <a:pt x="87" y="210"/>
                    </a:moveTo>
                    <a:lnTo>
                      <a:pt x="87" y="210"/>
                    </a:lnTo>
                    <a:lnTo>
                      <a:pt x="87" y="210"/>
                    </a:lnTo>
                    <a:cubicBezTo>
                      <a:pt x="72" y="210"/>
                      <a:pt x="57" y="206"/>
                      <a:pt x="44" y="198"/>
                    </a:cubicBezTo>
                    <a:cubicBezTo>
                      <a:pt x="30" y="191"/>
                      <a:pt x="19" y="181"/>
                      <a:pt x="12" y="167"/>
                    </a:cubicBezTo>
                    <a:cubicBezTo>
                      <a:pt x="4" y="154"/>
                      <a:pt x="0" y="139"/>
                      <a:pt x="0" y="123"/>
                    </a:cubicBezTo>
                    <a:lnTo>
                      <a:pt x="0" y="123"/>
                    </a:lnTo>
                    <a:lnTo>
                      <a:pt x="0" y="87"/>
                    </a:lnTo>
                    <a:lnTo>
                      <a:pt x="0" y="87"/>
                    </a:lnTo>
                    <a:cubicBezTo>
                      <a:pt x="0" y="71"/>
                      <a:pt x="4" y="56"/>
                      <a:pt x="12" y="43"/>
                    </a:cubicBezTo>
                    <a:cubicBezTo>
                      <a:pt x="20" y="30"/>
                      <a:pt x="30" y="19"/>
                      <a:pt x="44" y="11"/>
                    </a:cubicBezTo>
                    <a:cubicBezTo>
                      <a:pt x="56" y="4"/>
                      <a:pt x="72" y="0"/>
                      <a:pt x="87" y="0"/>
                    </a:cubicBezTo>
                    <a:lnTo>
                      <a:pt x="172" y="0"/>
                    </a:lnTo>
                    <a:lnTo>
                      <a:pt x="172" y="211"/>
                    </a:lnTo>
                    <a:lnTo>
                      <a:pt x="87" y="2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0950" rIns="90000" bIns="309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9" name="Google Shape;2959;p28"/>
              <p:cNvSpPr/>
              <p:nvPr/>
            </p:nvSpPr>
            <p:spPr>
              <a:xfrm>
                <a:off x="2896680" y="4813021"/>
                <a:ext cx="784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8" extrusionOk="0">
                    <a:moveTo>
                      <a:pt x="0" y="0"/>
                    </a:moveTo>
                    <a:lnTo>
                      <a:pt x="218" y="0"/>
                    </a:lnTo>
                    <a:lnTo>
                      <a:pt x="218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0" name="Google Shape;2960;p28"/>
              <p:cNvSpPr/>
              <p:nvPr/>
            </p:nvSpPr>
            <p:spPr>
              <a:xfrm>
                <a:off x="2896680" y="4776661"/>
                <a:ext cx="7848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50" extrusionOk="0">
                    <a:moveTo>
                      <a:pt x="0" y="0"/>
                    </a:moveTo>
                    <a:lnTo>
                      <a:pt x="218" y="0"/>
                    </a:lnTo>
                    <a:lnTo>
                      <a:pt x="218" y="50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1" name="Google Shape;2961;p28"/>
              <p:cNvSpPr/>
              <p:nvPr/>
            </p:nvSpPr>
            <p:spPr>
              <a:xfrm>
                <a:off x="2896680" y="4747501"/>
                <a:ext cx="7848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31" extrusionOk="0">
                    <a:moveTo>
                      <a:pt x="0" y="0"/>
                    </a:moveTo>
                    <a:lnTo>
                      <a:pt x="218" y="0"/>
                    </a:lnTo>
                    <a:lnTo>
                      <a:pt x="218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2" name="Google Shape;2962;p28"/>
              <p:cNvSpPr/>
              <p:nvPr/>
            </p:nvSpPr>
            <p:spPr>
              <a:xfrm>
                <a:off x="2896680" y="4758661"/>
                <a:ext cx="7848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50" extrusionOk="0">
                    <a:moveTo>
                      <a:pt x="0" y="0"/>
                    </a:moveTo>
                    <a:lnTo>
                      <a:pt x="218" y="0"/>
                    </a:lnTo>
                    <a:lnTo>
                      <a:pt x="218" y="50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3" name="Google Shape;2963;p28"/>
              <p:cNvSpPr/>
              <p:nvPr/>
            </p:nvSpPr>
            <p:spPr>
              <a:xfrm>
                <a:off x="2896680" y="4794661"/>
                <a:ext cx="7848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51" extrusionOk="0">
                    <a:moveTo>
                      <a:pt x="0" y="0"/>
                    </a:moveTo>
                    <a:lnTo>
                      <a:pt x="218" y="0"/>
                    </a:lnTo>
                    <a:lnTo>
                      <a:pt x="218" y="51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4" name="Google Shape;2964;p28"/>
              <p:cNvSpPr/>
              <p:nvPr/>
            </p:nvSpPr>
            <p:spPr>
              <a:xfrm>
                <a:off x="2975160" y="4785048"/>
                <a:ext cx="39888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05" extrusionOk="0">
                    <a:moveTo>
                      <a:pt x="0" y="0"/>
                    </a:moveTo>
                    <a:lnTo>
                      <a:pt x="1108" y="0"/>
                    </a:lnTo>
                    <a:lnTo>
                      <a:pt x="1108" y="105"/>
                    </a:lnTo>
                    <a:lnTo>
                      <a:pt x="0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5" name="Google Shape;2965;p28"/>
              <p:cNvSpPr/>
              <p:nvPr/>
            </p:nvSpPr>
            <p:spPr>
              <a:xfrm>
                <a:off x="2975160" y="4785048"/>
                <a:ext cx="39888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06" extrusionOk="0">
                    <a:moveTo>
                      <a:pt x="1081" y="26"/>
                    </a:moveTo>
                    <a:lnTo>
                      <a:pt x="1081" y="79"/>
                    </a:lnTo>
                    <a:lnTo>
                      <a:pt x="26" y="79"/>
                    </a:lnTo>
                    <a:lnTo>
                      <a:pt x="26" y="26"/>
                    </a:lnTo>
                    <a:lnTo>
                      <a:pt x="1081" y="26"/>
                    </a:lnTo>
                    <a:moveTo>
                      <a:pt x="1108" y="0"/>
                    </a:moveTo>
                    <a:lnTo>
                      <a:pt x="0" y="0"/>
                    </a:lnTo>
                    <a:lnTo>
                      <a:pt x="0" y="106"/>
                    </a:lnTo>
                    <a:lnTo>
                      <a:pt x="1108" y="106"/>
                    </a:lnTo>
                    <a:lnTo>
                      <a:pt x="11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6" name="Google Shape;2966;p28"/>
              <p:cNvSpPr/>
              <p:nvPr/>
            </p:nvSpPr>
            <p:spPr>
              <a:xfrm>
                <a:off x="3374040" y="4747248"/>
                <a:ext cx="11916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10" extrusionOk="0">
                    <a:moveTo>
                      <a:pt x="0" y="210"/>
                    </a:moveTo>
                    <a:lnTo>
                      <a:pt x="0" y="105"/>
                    </a:lnTo>
                    <a:lnTo>
                      <a:pt x="0" y="0"/>
                    </a:lnTo>
                    <a:lnTo>
                      <a:pt x="331" y="72"/>
                    </a:lnTo>
                    <a:lnTo>
                      <a:pt x="331" y="138"/>
                    </a:lnTo>
                    <a:lnTo>
                      <a:pt x="0" y="21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30600" rIns="90000" bIns="306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7" name="Google Shape;2967;p28"/>
              <p:cNvSpPr/>
              <p:nvPr/>
            </p:nvSpPr>
            <p:spPr>
              <a:xfrm>
                <a:off x="3374040" y="4747248"/>
                <a:ext cx="119160" cy="7596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11" extrusionOk="0">
                    <a:moveTo>
                      <a:pt x="26" y="32"/>
                    </a:moveTo>
                    <a:lnTo>
                      <a:pt x="305" y="93"/>
                    </a:lnTo>
                    <a:lnTo>
                      <a:pt x="305" y="116"/>
                    </a:lnTo>
                    <a:lnTo>
                      <a:pt x="26" y="177"/>
                    </a:lnTo>
                    <a:lnTo>
                      <a:pt x="26" y="32"/>
                    </a:lnTo>
                    <a:moveTo>
                      <a:pt x="0" y="0"/>
                    </a:moveTo>
                    <a:lnTo>
                      <a:pt x="0" y="211"/>
                    </a:lnTo>
                    <a:lnTo>
                      <a:pt x="331" y="139"/>
                    </a:lnTo>
                    <a:lnTo>
                      <a:pt x="331" y="7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30950" rIns="90000" bIns="309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8" name="Google Shape;2968;p28"/>
              <p:cNvSpPr/>
              <p:nvPr/>
            </p:nvSpPr>
            <p:spPr>
              <a:xfrm>
                <a:off x="3493200" y="4773768"/>
                <a:ext cx="3168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88" h="66" extrusionOk="0">
                    <a:moveTo>
                      <a:pt x="73" y="50"/>
                    </a:moveTo>
                    <a:lnTo>
                      <a:pt x="0" y="66"/>
                    </a:lnTo>
                    <a:lnTo>
                      <a:pt x="0" y="0"/>
                    </a:lnTo>
                    <a:lnTo>
                      <a:pt x="73" y="16"/>
                    </a:lnTo>
                    <a:lnTo>
                      <a:pt x="73" y="16"/>
                    </a:lnTo>
                    <a:cubicBezTo>
                      <a:pt x="75" y="16"/>
                      <a:pt x="77" y="17"/>
                      <a:pt x="79" y="18"/>
                    </a:cubicBezTo>
                    <a:cubicBezTo>
                      <a:pt x="82" y="19"/>
                      <a:pt x="84" y="21"/>
                      <a:pt x="85" y="24"/>
                    </a:cubicBezTo>
                    <a:cubicBezTo>
                      <a:pt x="87" y="27"/>
                      <a:pt x="88" y="30"/>
                      <a:pt x="88" y="33"/>
                    </a:cubicBezTo>
                    <a:cubicBezTo>
                      <a:pt x="88" y="36"/>
                      <a:pt x="87" y="40"/>
                      <a:pt x="85" y="42"/>
                    </a:cubicBezTo>
                    <a:cubicBezTo>
                      <a:pt x="84" y="45"/>
                      <a:pt x="82" y="46"/>
                      <a:pt x="79" y="48"/>
                    </a:cubicBezTo>
                    <a:cubicBezTo>
                      <a:pt x="77" y="49"/>
                      <a:pt x="75" y="50"/>
                      <a:pt x="73" y="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69" name="Google Shape;2969;p28"/>
            <p:cNvGrpSpPr/>
            <p:nvPr/>
          </p:nvGrpSpPr>
          <p:grpSpPr>
            <a:xfrm>
              <a:off x="8696385" y="4515819"/>
              <a:ext cx="356617" cy="356617"/>
              <a:chOff x="8537688" y="4364352"/>
              <a:chExt cx="514080" cy="514080"/>
            </a:xfrm>
          </p:grpSpPr>
          <p:sp>
            <p:nvSpPr>
              <p:cNvPr id="2970" name="Google Shape;2970;p28"/>
              <p:cNvSpPr/>
              <p:nvPr/>
            </p:nvSpPr>
            <p:spPr>
              <a:xfrm>
                <a:off x="8537688" y="4364352"/>
                <a:ext cx="514080" cy="51408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428" extrusionOk="0">
                    <a:moveTo>
                      <a:pt x="714" y="1428"/>
                    </a:moveTo>
                    <a:lnTo>
                      <a:pt x="714" y="1428"/>
                    </a:lnTo>
                    <a:cubicBezTo>
                      <a:pt x="589" y="1428"/>
                      <a:pt x="466" y="1396"/>
                      <a:pt x="357" y="1333"/>
                    </a:cubicBezTo>
                    <a:cubicBezTo>
                      <a:pt x="249" y="1271"/>
                      <a:pt x="158" y="1180"/>
                      <a:pt x="95" y="1071"/>
                    </a:cubicBezTo>
                    <a:cubicBezTo>
                      <a:pt x="33" y="963"/>
                      <a:pt x="0" y="839"/>
                      <a:pt x="0" y="714"/>
                    </a:cubicBezTo>
                    <a:cubicBezTo>
                      <a:pt x="0" y="589"/>
                      <a:pt x="33" y="466"/>
                      <a:pt x="95" y="357"/>
                    </a:cubicBezTo>
                    <a:cubicBezTo>
                      <a:pt x="158" y="248"/>
                      <a:pt x="249" y="158"/>
                      <a:pt x="357" y="95"/>
                    </a:cubicBezTo>
                    <a:cubicBezTo>
                      <a:pt x="466" y="33"/>
                      <a:pt x="589" y="0"/>
                      <a:pt x="714" y="0"/>
                    </a:cubicBezTo>
                    <a:cubicBezTo>
                      <a:pt x="839" y="0"/>
                      <a:pt x="963" y="33"/>
                      <a:pt x="1071" y="95"/>
                    </a:cubicBezTo>
                    <a:cubicBezTo>
                      <a:pt x="1180" y="158"/>
                      <a:pt x="1271" y="248"/>
                      <a:pt x="1333" y="357"/>
                    </a:cubicBezTo>
                    <a:cubicBezTo>
                      <a:pt x="1396" y="466"/>
                      <a:pt x="1428" y="589"/>
                      <a:pt x="1428" y="714"/>
                    </a:cubicBezTo>
                    <a:lnTo>
                      <a:pt x="1428" y="714"/>
                    </a:lnTo>
                    <a:lnTo>
                      <a:pt x="1428" y="714"/>
                    </a:lnTo>
                    <a:cubicBezTo>
                      <a:pt x="1428" y="839"/>
                      <a:pt x="1396" y="963"/>
                      <a:pt x="1333" y="1071"/>
                    </a:cubicBezTo>
                    <a:cubicBezTo>
                      <a:pt x="1271" y="1180"/>
                      <a:pt x="1180" y="1271"/>
                      <a:pt x="1071" y="1333"/>
                    </a:cubicBezTo>
                    <a:cubicBezTo>
                      <a:pt x="963" y="1396"/>
                      <a:pt x="839" y="1428"/>
                      <a:pt x="714" y="1428"/>
                    </a:cubicBezTo>
                    <a:moveTo>
                      <a:pt x="714" y="26"/>
                    </a:moveTo>
                    <a:lnTo>
                      <a:pt x="714" y="26"/>
                    </a:lnTo>
                    <a:cubicBezTo>
                      <a:pt x="593" y="26"/>
                      <a:pt x="475" y="58"/>
                      <a:pt x="370" y="118"/>
                    </a:cubicBezTo>
                    <a:cubicBezTo>
                      <a:pt x="265" y="179"/>
                      <a:pt x="179" y="266"/>
                      <a:pt x="118" y="370"/>
                    </a:cubicBezTo>
                    <a:cubicBezTo>
                      <a:pt x="58" y="475"/>
                      <a:pt x="26" y="593"/>
                      <a:pt x="26" y="714"/>
                    </a:cubicBezTo>
                    <a:cubicBezTo>
                      <a:pt x="26" y="835"/>
                      <a:pt x="58" y="953"/>
                      <a:pt x="118" y="1058"/>
                    </a:cubicBezTo>
                    <a:cubicBezTo>
                      <a:pt x="179" y="1163"/>
                      <a:pt x="265" y="1250"/>
                      <a:pt x="370" y="1310"/>
                    </a:cubicBezTo>
                    <a:cubicBezTo>
                      <a:pt x="475" y="1371"/>
                      <a:pt x="593" y="1402"/>
                      <a:pt x="714" y="1402"/>
                    </a:cubicBezTo>
                    <a:cubicBezTo>
                      <a:pt x="835" y="1402"/>
                      <a:pt x="954" y="1371"/>
                      <a:pt x="1058" y="1310"/>
                    </a:cubicBezTo>
                    <a:cubicBezTo>
                      <a:pt x="1163" y="1250"/>
                      <a:pt x="1250" y="1163"/>
                      <a:pt x="1310" y="1058"/>
                    </a:cubicBezTo>
                    <a:cubicBezTo>
                      <a:pt x="1371" y="953"/>
                      <a:pt x="1402" y="835"/>
                      <a:pt x="1402" y="714"/>
                    </a:cubicBezTo>
                    <a:lnTo>
                      <a:pt x="1402" y="714"/>
                    </a:lnTo>
                    <a:cubicBezTo>
                      <a:pt x="1402" y="594"/>
                      <a:pt x="1370" y="475"/>
                      <a:pt x="1310" y="371"/>
                    </a:cubicBezTo>
                    <a:cubicBezTo>
                      <a:pt x="1249" y="266"/>
                      <a:pt x="1163" y="179"/>
                      <a:pt x="1058" y="119"/>
                    </a:cubicBezTo>
                    <a:cubicBezTo>
                      <a:pt x="954" y="59"/>
                      <a:pt x="835" y="27"/>
                      <a:pt x="714" y="27"/>
                    </a:cubicBezTo>
                    <a:lnTo>
                      <a:pt x="714" y="27"/>
                    </a:lnTo>
                    <a:lnTo>
                      <a:pt x="714" y="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1" name="Google Shape;2971;p28"/>
              <p:cNvSpPr/>
              <p:nvPr/>
            </p:nvSpPr>
            <p:spPr>
              <a:xfrm>
                <a:off x="8578008" y="4404672"/>
                <a:ext cx="433440" cy="43380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205" extrusionOk="0">
                    <a:moveTo>
                      <a:pt x="602" y="1205"/>
                    </a:moveTo>
                    <a:lnTo>
                      <a:pt x="602" y="1205"/>
                    </a:lnTo>
                    <a:cubicBezTo>
                      <a:pt x="496" y="1205"/>
                      <a:pt x="393" y="1177"/>
                      <a:pt x="301" y="1124"/>
                    </a:cubicBezTo>
                    <a:cubicBezTo>
                      <a:pt x="210" y="1071"/>
                      <a:pt x="133" y="995"/>
                      <a:pt x="80" y="903"/>
                    </a:cubicBezTo>
                    <a:cubicBezTo>
                      <a:pt x="28" y="812"/>
                      <a:pt x="0" y="708"/>
                      <a:pt x="0" y="602"/>
                    </a:cubicBezTo>
                    <a:cubicBezTo>
                      <a:pt x="0" y="497"/>
                      <a:pt x="28" y="393"/>
                      <a:pt x="80" y="301"/>
                    </a:cubicBezTo>
                    <a:cubicBezTo>
                      <a:pt x="133" y="210"/>
                      <a:pt x="210" y="134"/>
                      <a:pt x="301" y="81"/>
                    </a:cubicBezTo>
                    <a:cubicBezTo>
                      <a:pt x="393" y="28"/>
                      <a:pt x="496" y="0"/>
                      <a:pt x="602" y="0"/>
                    </a:cubicBezTo>
                    <a:cubicBezTo>
                      <a:pt x="708" y="0"/>
                      <a:pt x="811" y="28"/>
                      <a:pt x="903" y="81"/>
                    </a:cubicBezTo>
                    <a:cubicBezTo>
                      <a:pt x="995" y="134"/>
                      <a:pt x="1071" y="210"/>
                      <a:pt x="1123" y="301"/>
                    </a:cubicBezTo>
                    <a:cubicBezTo>
                      <a:pt x="1176" y="393"/>
                      <a:pt x="1204" y="497"/>
                      <a:pt x="1204" y="602"/>
                    </a:cubicBezTo>
                    <a:lnTo>
                      <a:pt x="1204" y="602"/>
                    </a:lnTo>
                    <a:lnTo>
                      <a:pt x="1204" y="602"/>
                    </a:lnTo>
                    <a:cubicBezTo>
                      <a:pt x="1204" y="708"/>
                      <a:pt x="1176" y="812"/>
                      <a:pt x="1123" y="903"/>
                    </a:cubicBezTo>
                    <a:cubicBezTo>
                      <a:pt x="1070" y="995"/>
                      <a:pt x="994" y="1071"/>
                      <a:pt x="903" y="1124"/>
                    </a:cubicBezTo>
                    <a:cubicBezTo>
                      <a:pt x="811" y="1177"/>
                      <a:pt x="708" y="1204"/>
                      <a:pt x="602" y="1205"/>
                    </a:cubicBezTo>
                    <a:moveTo>
                      <a:pt x="602" y="80"/>
                    </a:moveTo>
                    <a:lnTo>
                      <a:pt x="602" y="80"/>
                    </a:lnTo>
                    <a:cubicBezTo>
                      <a:pt x="510" y="80"/>
                      <a:pt x="421" y="104"/>
                      <a:pt x="341" y="150"/>
                    </a:cubicBezTo>
                    <a:cubicBezTo>
                      <a:pt x="262" y="196"/>
                      <a:pt x="195" y="262"/>
                      <a:pt x="149" y="341"/>
                    </a:cubicBezTo>
                    <a:cubicBezTo>
                      <a:pt x="103" y="420"/>
                      <a:pt x="79" y="511"/>
                      <a:pt x="79" y="602"/>
                    </a:cubicBezTo>
                    <a:cubicBezTo>
                      <a:pt x="79" y="694"/>
                      <a:pt x="103" y="785"/>
                      <a:pt x="149" y="864"/>
                    </a:cubicBezTo>
                    <a:cubicBezTo>
                      <a:pt x="195" y="944"/>
                      <a:pt x="262" y="1009"/>
                      <a:pt x="341" y="1055"/>
                    </a:cubicBezTo>
                    <a:cubicBezTo>
                      <a:pt x="421" y="1101"/>
                      <a:pt x="510" y="1125"/>
                      <a:pt x="602" y="1125"/>
                    </a:cubicBezTo>
                    <a:cubicBezTo>
                      <a:pt x="694" y="1125"/>
                      <a:pt x="784" y="1101"/>
                      <a:pt x="863" y="1055"/>
                    </a:cubicBezTo>
                    <a:cubicBezTo>
                      <a:pt x="943" y="1009"/>
                      <a:pt x="1009" y="944"/>
                      <a:pt x="1055" y="864"/>
                    </a:cubicBezTo>
                    <a:cubicBezTo>
                      <a:pt x="1101" y="785"/>
                      <a:pt x="1125" y="694"/>
                      <a:pt x="1125" y="602"/>
                    </a:cubicBezTo>
                    <a:lnTo>
                      <a:pt x="1125" y="602"/>
                    </a:lnTo>
                    <a:cubicBezTo>
                      <a:pt x="1125" y="511"/>
                      <a:pt x="1100" y="421"/>
                      <a:pt x="1055" y="342"/>
                    </a:cubicBezTo>
                    <a:cubicBezTo>
                      <a:pt x="1009" y="262"/>
                      <a:pt x="943" y="196"/>
                      <a:pt x="863" y="150"/>
                    </a:cubicBezTo>
                    <a:cubicBezTo>
                      <a:pt x="784" y="104"/>
                      <a:pt x="694" y="80"/>
                      <a:pt x="602" y="8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2" name="Google Shape;2972;p28"/>
              <p:cNvSpPr/>
              <p:nvPr/>
            </p:nvSpPr>
            <p:spPr>
              <a:xfrm>
                <a:off x="8723448" y="4487112"/>
                <a:ext cx="85680" cy="20592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572" extrusionOk="0">
                    <a:moveTo>
                      <a:pt x="56" y="572"/>
                    </a:moveTo>
                    <a:lnTo>
                      <a:pt x="0" y="516"/>
                    </a:lnTo>
                    <a:lnTo>
                      <a:pt x="159" y="357"/>
                    </a:lnTo>
                    <a:lnTo>
                      <a:pt x="159" y="0"/>
                    </a:lnTo>
                    <a:lnTo>
                      <a:pt x="238" y="0"/>
                    </a:lnTo>
                    <a:lnTo>
                      <a:pt x="238" y="390"/>
                    </a:lnTo>
                    <a:lnTo>
                      <a:pt x="56" y="57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73" name="Google Shape;2973;p28"/>
            <p:cNvSpPr/>
            <p:nvPr/>
          </p:nvSpPr>
          <p:spPr>
            <a:xfrm>
              <a:off x="7750933" y="4692901"/>
              <a:ext cx="105120" cy="97560"/>
            </a:xfrm>
            <a:custGeom>
              <a:avLst/>
              <a:gdLst/>
              <a:ahLst/>
              <a:cxnLst/>
              <a:rect l="l" t="t" r="r" b="b"/>
              <a:pathLst>
                <a:path w="292" h="271" extrusionOk="0">
                  <a:moveTo>
                    <a:pt x="0" y="151"/>
                  </a:moveTo>
                  <a:lnTo>
                    <a:pt x="110" y="271"/>
                  </a:lnTo>
                  <a:lnTo>
                    <a:pt x="292" y="54"/>
                  </a:lnTo>
                  <a:lnTo>
                    <a:pt x="228" y="0"/>
                  </a:lnTo>
                  <a:lnTo>
                    <a:pt x="107" y="144"/>
                  </a:lnTo>
                  <a:lnTo>
                    <a:pt x="62" y="94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74" name="Google Shape;2974;p28"/>
            <p:cNvGrpSpPr/>
            <p:nvPr/>
          </p:nvGrpSpPr>
          <p:grpSpPr>
            <a:xfrm>
              <a:off x="7899973" y="4692384"/>
              <a:ext cx="331200" cy="162000"/>
              <a:chOff x="7899973" y="4674746"/>
              <a:chExt cx="331200" cy="162000"/>
            </a:xfrm>
          </p:grpSpPr>
          <p:sp>
            <p:nvSpPr>
              <p:cNvPr id="2975" name="Google Shape;2975;p28"/>
              <p:cNvSpPr/>
              <p:nvPr/>
            </p:nvSpPr>
            <p:spPr>
              <a:xfrm>
                <a:off x="7899973" y="4674746"/>
                <a:ext cx="331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" extrusionOk="0">
                    <a:moveTo>
                      <a:pt x="0" y="0"/>
                    </a:moveTo>
                    <a:lnTo>
                      <a:pt x="920" y="0"/>
                    </a:lnTo>
                    <a:lnTo>
                      <a:pt x="920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6" name="Google Shape;2976;p28"/>
              <p:cNvSpPr/>
              <p:nvPr/>
            </p:nvSpPr>
            <p:spPr>
              <a:xfrm>
                <a:off x="7899973" y="4740986"/>
                <a:ext cx="331200" cy="29880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3" extrusionOk="0">
                    <a:moveTo>
                      <a:pt x="0" y="0"/>
                    </a:moveTo>
                    <a:lnTo>
                      <a:pt x="920" y="0"/>
                    </a:lnTo>
                    <a:lnTo>
                      <a:pt x="920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7" name="Google Shape;2977;p28"/>
              <p:cNvSpPr/>
              <p:nvPr/>
            </p:nvSpPr>
            <p:spPr>
              <a:xfrm>
                <a:off x="7899973" y="4806506"/>
                <a:ext cx="19728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4" extrusionOk="0">
                    <a:moveTo>
                      <a:pt x="0" y="0"/>
                    </a:moveTo>
                    <a:lnTo>
                      <a:pt x="548" y="0"/>
                    </a:lnTo>
                    <a:lnTo>
                      <a:pt x="548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78" name="Google Shape;2978;p28"/>
            <p:cNvGrpSpPr/>
            <p:nvPr/>
          </p:nvGrpSpPr>
          <p:grpSpPr>
            <a:xfrm>
              <a:off x="3681440" y="4901554"/>
              <a:ext cx="267840" cy="147600"/>
              <a:chOff x="3680515" y="4903146"/>
              <a:chExt cx="267840" cy="147600"/>
            </a:xfrm>
          </p:grpSpPr>
          <p:sp>
            <p:nvSpPr>
              <p:cNvPr id="2979" name="Google Shape;2979;p28"/>
              <p:cNvSpPr/>
              <p:nvPr/>
            </p:nvSpPr>
            <p:spPr>
              <a:xfrm>
                <a:off x="3820555" y="4903146"/>
                <a:ext cx="127800" cy="14760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10" extrusionOk="0">
                    <a:moveTo>
                      <a:pt x="355" y="205"/>
                    </a:moveTo>
                    <a:lnTo>
                      <a:pt x="0" y="0"/>
                    </a:lnTo>
                    <a:lnTo>
                      <a:pt x="0" y="410"/>
                    </a:lnTo>
                    <a:lnTo>
                      <a:pt x="355" y="20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0" name="Google Shape;2980;p28"/>
              <p:cNvSpPr/>
              <p:nvPr/>
            </p:nvSpPr>
            <p:spPr>
              <a:xfrm>
                <a:off x="3680515" y="4903146"/>
                <a:ext cx="127440" cy="147600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10" extrusionOk="0">
                    <a:moveTo>
                      <a:pt x="354" y="205"/>
                    </a:moveTo>
                    <a:lnTo>
                      <a:pt x="0" y="0"/>
                    </a:lnTo>
                    <a:lnTo>
                      <a:pt x="0" y="410"/>
                    </a:lnTo>
                    <a:lnTo>
                      <a:pt x="354" y="20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81" name="Google Shape;2981;p28"/>
            <p:cNvGrpSpPr/>
            <p:nvPr/>
          </p:nvGrpSpPr>
          <p:grpSpPr>
            <a:xfrm>
              <a:off x="2830554" y="4955194"/>
              <a:ext cx="692253" cy="40320"/>
              <a:chOff x="2030367" y="4961533"/>
              <a:chExt cx="692253" cy="40320"/>
            </a:xfrm>
          </p:grpSpPr>
          <p:sp>
            <p:nvSpPr>
              <p:cNvPr id="2982" name="Google Shape;2982;p28"/>
              <p:cNvSpPr/>
              <p:nvPr/>
            </p:nvSpPr>
            <p:spPr>
              <a:xfrm>
                <a:off x="2030367" y="4977022"/>
                <a:ext cx="677851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26" extrusionOk="0">
                    <a:moveTo>
                      <a:pt x="1859" y="26"/>
                    </a:moveTo>
                    <a:lnTo>
                      <a:pt x="13" y="26"/>
                    </a:lnTo>
                    <a:lnTo>
                      <a:pt x="13" y="26"/>
                    </a:lnTo>
                    <a:cubicBezTo>
                      <a:pt x="11" y="26"/>
                      <a:pt x="8" y="26"/>
                      <a:pt x="6" y="24"/>
                    </a:cubicBezTo>
                    <a:cubicBezTo>
                      <a:pt x="4" y="23"/>
                      <a:pt x="3" y="22"/>
                      <a:pt x="2" y="20"/>
                    </a:cubicBezTo>
                    <a:cubicBezTo>
                      <a:pt x="0" y="18"/>
                      <a:pt x="0" y="15"/>
                      <a:pt x="0" y="13"/>
                    </a:cubicBezTo>
                    <a:cubicBezTo>
                      <a:pt x="0" y="11"/>
                      <a:pt x="0" y="8"/>
                      <a:pt x="2" y="6"/>
                    </a:cubicBezTo>
                    <a:cubicBezTo>
                      <a:pt x="3" y="4"/>
                      <a:pt x="4" y="3"/>
                      <a:pt x="6" y="1"/>
                    </a:cubicBezTo>
                    <a:cubicBezTo>
                      <a:pt x="8" y="0"/>
                      <a:pt x="11" y="0"/>
                      <a:pt x="13" y="0"/>
                    </a:cubicBezTo>
                    <a:lnTo>
                      <a:pt x="1859" y="0"/>
                    </a:lnTo>
                    <a:lnTo>
                      <a:pt x="1859" y="0"/>
                    </a:lnTo>
                    <a:cubicBezTo>
                      <a:pt x="1861" y="0"/>
                      <a:pt x="1863" y="0"/>
                      <a:pt x="1865" y="1"/>
                    </a:cubicBezTo>
                    <a:cubicBezTo>
                      <a:pt x="1867" y="3"/>
                      <a:pt x="1869" y="4"/>
                      <a:pt x="1870" y="6"/>
                    </a:cubicBezTo>
                    <a:cubicBezTo>
                      <a:pt x="1871" y="8"/>
                      <a:pt x="1872" y="11"/>
                      <a:pt x="1872" y="13"/>
                    </a:cubicBezTo>
                    <a:cubicBezTo>
                      <a:pt x="1872" y="15"/>
                      <a:pt x="1871" y="18"/>
                      <a:pt x="1870" y="20"/>
                    </a:cubicBezTo>
                    <a:cubicBezTo>
                      <a:pt x="1869" y="22"/>
                      <a:pt x="1867" y="23"/>
                      <a:pt x="1865" y="24"/>
                    </a:cubicBezTo>
                    <a:cubicBezTo>
                      <a:pt x="1863" y="26"/>
                      <a:pt x="1861" y="26"/>
                      <a:pt x="1859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3" name="Google Shape;2983;p28"/>
              <p:cNvSpPr/>
              <p:nvPr/>
            </p:nvSpPr>
            <p:spPr>
              <a:xfrm>
                <a:off x="2684460" y="4963693"/>
                <a:ext cx="3600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0" extrusionOk="0">
                    <a:moveTo>
                      <a:pt x="100" y="50"/>
                    </a:moveTo>
                    <a:cubicBezTo>
                      <a:pt x="100" y="59"/>
                      <a:pt x="97" y="68"/>
                      <a:pt x="93" y="75"/>
                    </a:cubicBezTo>
                    <a:cubicBezTo>
                      <a:pt x="89" y="83"/>
                      <a:pt x="83" y="89"/>
                      <a:pt x="75" y="93"/>
                    </a:cubicBezTo>
                    <a:cubicBezTo>
                      <a:pt x="68" y="97"/>
                      <a:pt x="59" y="100"/>
                      <a:pt x="50" y="100"/>
                    </a:cubicBezTo>
                    <a:cubicBezTo>
                      <a:pt x="41" y="100"/>
                      <a:pt x="33" y="97"/>
                      <a:pt x="25" y="93"/>
                    </a:cubicBezTo>
                    <a:cubicBezTo>
                      <a:pt x="18" y="89"/>
                      <a:pt x="11" y="83"/>
                      <a:pt x="7" y="75"/>
                    </a:cubicBezTo>
                    <a:cubicBezTo>
                      <a:pt x="3" y="68"/>
                      <a:pt x="0" y="59"/>
                      <a:pt x="0" y="50"/>
                    </a:cubicBezTo>
                    <a:cubicBezTo>
                      <a:pt x="0" y="41"/>
                      <a:pt x="3" y="33"/>
                      <a:pt x="7" y="25"/>
                    </a:cubicBezTo>
                    <a:cubicBezTo>
                      <a:pt x="11" y="17"/>
                      <a:pt x="18" y="12"/>
                      <a:pt x="25" y="7"/>
                    </a:cubicBezTo>
                    <a:cubicBezTo>
                      <a:pt x="33" y="3"/>
                      <a:pt x="41" y="0"/>
                      <a:pt x="50" y="0"/>
                    </a:cubicBezTo>
                    <a:cubicBezTo>
                      <a:pt x="59" y="0"/>
                      <a:pt x="68" y="3"/>
                      <a:pt x="75" y="7"/>
                    </a:cubicBezTo>
                    <a:cubicBezTo>
                      <a:pt x="83" y="12"/>
                      <a:pt x="89" y="17"/>
                      <a:pt x="93" y="25"/>
                    </a:cubicBezTo>
                    <a:cubicBezTo>
                      <a:pt x="97" y="33"/>
                      <a:pt x="100" y="41"/>
                      <a:pt x="100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4" name="Google Shape;2984;p28"/>
              <p:cNvSpPr/>
              <p:nvPr/>
            </p:nvSpPr>
            <p:spPr>
              <a:xfrm>
                <a:off x="2682300" y="4961533"/>
                <a:ext cx="4032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12" extrusionOk="0">
                    <a:moveTo>
                      <a:pt x="56" y="0"/>
                    </a:moveTo>
                    <a:lnTo>
                      <a:pt x="56" y="0"/>
                    </a:lnTo>
                    <a:lnTo>
                      <a:pt x="56" y="0"/>
                    </a:lnTo>
                    <a:cubicBezTo>
                      <a:pt x="46" y="0"/>
                      <a:pt x="37" y="2"/>
                      <a:pt x="28" y="7"/>
                    </a:cubicBezTo>
                    <a:cubicBezTo>
                      <a:pt x="20" y="12"/>
                      <a:pt x="12" y="20"/>
                      <a:pt x="7" y="28"/>
                    </a:cubicBezTo>
                    <a:cubicBezTo>
                      <a:pt x="2" y="37"/>
                      <a:pt x="0" y="46"/>
                      <a:pt x="0" y="56"/>
                    </a:cubicBezTo>
                    <a:cubicBezTo>
                      <a:pt x="0" y="66"/>
                      <a:pt x="2" y="76"/>
                      <a:pt x="7" y="84"/>
                    </a:cubicBezTo>
                    <a:cubicBezTo>
                      <a:pt x="12" y="93"/>
                      <a:pt x="20" y="100"/>
                      <a:pt x="28" y="105"/>
                    </a:cubicBezTo>
                    <a:cubicBezTo>
                      <a:pt x="37" y="110"/>
                      <a:pt x="46" y="112"/>
                      <a:pt x="56" y="112"/>
                    </a:cubicBezTo>
                    <a:cubicBezTo>
                      <a:pt x="66" y="112"/>
                      <a:pt x="76" y="110"/>
                      <a:pt x="84" y="105"/>
                    </a:cubicBezTo>
                    <a:cubicBezTo>
                      <a:pt x="93" y="100"/>
                      <a:pt x="100" y="93"/>
                      <a:pt x="105" y="84"/>
                    </a:cubicBezTo>
                    <a:cubicBezTo>
                      <a:pt x="110" y="76"/>
                      <a:pt x="112" y="66"/>
                      <a:pt x="112" y="56"/>
                    </a:cubicBezTo>
                    <a:lnTo>
                      <a:pt x="112" y="56"/>
                    </a:lnTo>
                    <a:lnTo>
                      <a:pt x="112" y="56"/>
                    </a:lnTo>
                    <a:cubicBezTo>
                      <a:pt x="112" y="46"/>
                      <a:pt x="110" y="37"/>
                      <a:pt x="105" y="28"/>
                    </a:cubicBezTo>
                    <a:cubicBezTo>
                      <a:pt x="100" y="20"/>
                      <a:pt x="93" y="12"/>
                      <a:pt x="84" y="7"/>
                    </a:cubicBezTo>
                    <a:cubicBezTo>
                      <a:pt x="76" y="2"/>
                      <a:pt x="66" y="0"/>
                      <a:pt x="56" y="0"/>
                    </a:cubicBezTo>
                    <a:moveTo>
                      <a:pt x="56" y="99"/>
                    </a:moveTo>
                    <a:lnTo>
                      <a:pt x="56" y="99"/>
                    </a:lnTo>
                    <a:lnTo>
                      <a:pt x="56" y="99"/>
                    </a:lnTo>
                    <a:cubicBezTo>
                      <a:pt x="48" y="99"/>
                      <a:pt x="41" y="97"/>
                      <a:pt x="34" y="93"/>
                    </a:cubicBezTo>
                    <a:cubicBezTo>
                      <a:pt x="28" y="89"/>
                      <a:pt x="23" y="84"/>
                      <a:pt x="19" y="77"/>
                    </a:cubicBezTo>
                    <a:cubicBezTo>
                      <a:pt x="16" y="71"/>
                      <a:pt x="13" y="64"/>
                      <a:pt x="13" y="56"/>
                    </a:cubicBezTo>
                    <a:cubicBezTo>
                      <a:pt x="13" y="49"/>
                      <a:pt x="16" y="41"/>
                      <a:pt x="19" y="34"/>
                    </a:cubicBezTo>
                    <a:cubicBezTo>
                      <a:pt x="23" y="28"/>
                      <a:pt x="28" y="23"/>
                      <a:pt x="34" y="19"/>
                    </a:cubicBezTo>
                    <a:cubicBezTo>
                      <a:pt x="41" y="16"/>
                      <a:pt x="48" y="13"/>
                      <a:pt x="56" y="13"/>
                    </a:cubicBezTo>
                    <a:cubicBezTo>
                      <a:pt x="64" y="13"/>
                      <a:pt x="72" y="16"/>
                      <a:pt x="78" y="19"/>
                    </a:cubicBezTo>
                    <a:cubicBezTo>
                      <a:pt x="85" y="23"/>
                      <a:pt x="90" y="28"/>
                      <a:pt x="93" y="34"/>
                    </a:cubicBezTo>
                    <a:cubicBezTo>
                      <a:pt x="97" y="41"/>
                      <a:pt x="99" y="48"/>
                      <a:pt x="99" y="56"/>
                    </a:cubicBezTo>
                    <a:lnTo>
                      <a:pt x="99" y="56"/>
                    </a:lnTo>
                    <a:lnTo>
                      <a:pt x="99" y="56"/>
                    </a:lnTo>
                    <a:cubicBezTo>
                      <a:pt x="99" y="63"/>
                      <a:pt x="97" y="71"/>
                      <a:pt x="93" y="77"/>
                    </a:cubicBezTo>
                    <a:cubicBezTo>
                      <a:pt x="90" y="84"/>
                      <a:pt x="85" y="89"/>
                      <a:pt x="78" y="93"/>
                    </a:cubicBezTo>
                    <a:cubicBezTo>
                      <a:pt x="72" y="97"/>
                      <a:pt x="64" y="99"/>
                      <a:pt x="56" y="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85" name="Google Shape;2985;p28"/>
            <p:cNvGrpSpPr/>
            <p:nvPr/>
          </p:nvGrpSpPr>
          <p:grpSpPr>
            <a:xfrm>
              <a:off x="2817077" y="4692874"/>
              <a:ext cx="35640" cy="281463"/>
              <a:chOff x="2192340" y="4694467"/>
              <a:chExt cx="35640" cy="281463"/>
            </a:xfrm>
          </p:grpSpPr>
          <p:sp>
            <p:nvSpPr>
              <p:cNvPr id="2986" name="Google Shape;2986;p28"/>
              <p:cNvSpPr/>
              <p:nvPr/>
            </p:nvSpPr>
            <p:spPr>
              <a:xfrm>
                <a:off x="2204943" y="4701608"/>
                <a:ext cx="9700" cy="274321"/>
              </a:xfrm>
              <a:custGeom>
                <a:avLst/>
                <a:gdLst/>
                <a:ahLst/>
                <a:cxnLst/>
                <a:rect l="l" t="t" r="r" b="b"/>
                <a:pathLst>
                  <a:path w="27" h="1149" extrusionOk="0">
                    <a:moveTo>
                      <a:pt x="14" y="1149"/>
                    </a:moveTo>
                    <a:lnTo>
                      <a:pt x="14" y="1149"/>
                    </a:lnTo>
                    <a:cubicBezTo>
                      <a:pt x="11" y="1149"/>
                      <a:pt x="9" y="1149"/>
                      <a:pt x="7" y="1147"/>
                    </a:cubicBezTo>
                    <a:cubicBezTo>
                      <a:pt x="5" y="1146"/>
                      <a:pt x="3" y="1145"/>
                      <a:pt x="2" y="1143"/>
                    </a:cubicBezTo>
                    <a:cubicBezTo>
                      <a:pt x="1" y="1141"/>
                      <a:pt x="0" y="1138"/>
                      <a:pt x="0" y="1136"/>
                    </a:cubicBezTo>
                    <a:lnTo>
                      <a:pt x="0" y="13"/>
                    </a:lnTo>
                    <a:lnTo>
                      <a:pt x="0" y="13"/>
                    </a:lnTo>
                    <a:cubicBezTo>
                      <a:pt x="0" y="11"/>
                      <a:pt x="1" y="8"/>
                      <a:pt x="2" y="6"/>
                    </a:cubicBezTo>
                    <a:cubicBezTo>
                      <a:pt x="3" y="4"/>
                      <a:pt x="5" y="3"/>
                      <a:pt x="7" y="1"/>
                    </a:cubicBezTo>
                    <a:cubicBezTo>
                      <a:pt x="9" y="0"/>
                      <a:pt x="11" y="0"/>
                      <a:pt x="14" y="0"/>
                    </a:cubicBezTo>
                    <a:lnTo>
                      <a:pt x="14" y="0"/>
                    </a:lnTo>
                    <a:cubicBezTo>
                      <a:pt x="16" y="0"/>
                      <a:pt x="18" y="0"/>
                      <a:pt x="20" y="1"/>
                    </a:cubicBezTo>
                    <a:cubicBezTo>
                      <a:pt x="22" y="3"/>
                      <a:pt x="24" y="4"/>
                      <a:pt x="25" y="6"/>
                    </a:cubicBezTo>
                    <a:cubicBezTo>
                      <a:pt x="26" y="8"/>
                      <a:pt x="27" y="11"/>
                      <a:pt x="27" y="13"/>
                    </a:cubicBezTo>
                    <a:lnTo>
                      <a:pt x="27" y="1136"/>
                    </a:lnTo>
                    <a:lnTo>
                      <a:pt x="27" y="1136"/>
                    </a:lnTo>
                    <a:cubicBezTo>
                      <a:pt x="27" y="1138"/>
                      <a:pt x="26" y="1141"/>
                      <a:pt x="25" y="1143"/>
                    </a:cubicBezTo>
                    <a:cubicBezTo>
                      <a:pt x="24" y="1145"/>
                      <a:pt x="22" y="1146"/>
                      <a:pt x="20" y="1147"/>
                    </a:cubicBezTo>
                    <a:cubicBezTo>
                      <a:pt x="18" y="1149"/>
                      <a:pt x="16" y="1149"/>
                      <a:pt x="14" y="11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7" name="Google Shape;2987;p28"/>
              <p:cNvSpPr/>
              <p:nvPr/>
            </p:nvSpPr>
            <p:spPr>
              <a:xfrm>
                <a:off x="2192340" y="4694467"/>
                <a:ext cx="3564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99" h="99" extrusionOk="0">
                    <a:moveTo>
                      <a:pt x="99" y="50"/>
                    </a:moveTo>
                    <a:cubicBezTo>
                      <a:pt x="99" y="58"/>
                      <a:pt x="96" y="67"/>
                      <a:pt x="92" y="74"/>
                    </a:cubicBezTo>
                    <a:cubicBezTo>
                      <a:pt x="87" y="82"/>
                      <a:pt x="81" y="89"/>
                      <a:pt x="74" y="93"/>
                    </a:cubicBezTo>
                    <a:cubicBezTo>
                      <a:pt x="66" y="98"/>
                      <a:pt x="57" y="99"/>
                      <a:pt x="49" y="99"/>
                    </a:cubicBezTo>
                    <a:cubicBezTo>
                      <a:pt x="40" y="99"/>
                      <a:pt x="32" y="98"/>
                      <a:pt x="25" y="93"/>
                    </a:cubicBezTo>
                    <a:cubicBezTo>
                      <a:pt x="17" y="89"/>
                      <a:pt x="10" y="82"/>
                      <a:pt x="6" y="74"/>
                    </a:cubicBezTo>
                    <a:cubicBezTo>
                      <a:pt x="1" y="67"/>
                      <a:pt x="0" y="58"/>
                      <a:pt x="0" y="50"/>
                    </a:cubicBezTo>
                    <a:cubicBezTo>
                      <a:pt x="0" y="41"/>
                      <a:pt x="2" y="32"/>
                      <a:pt x="6" y="25"/>
                    </a:cubicBezTo>
                    <a:cubicBezTo>
                      <a:pt x="11" y="17"/>
                      <a:pt x="17" y="11"/>
                      <a:pt x="25" y="6"/>
                    </a:cubicBezTo>
                    <a:cubicBezTo>
                      <a:pt x="32" y="2"/>
                      <a:pt x="41" y="0"/>
                      <a:pt x="49" y="0"/>
                    </a:cubicBezTo>
                    <a:cubicBezTo>
                      <a:pt x="58" y="0"/>
                      <a:pt x="66" y="2"/>
                      <a:pt x="74" y="6"/>
                    </a:cubicBezTo>
                    <a:cubicBezTo>
                      <a:pt x="81" y="11"/>
                      <a:pt x="88" y="17"/>
                      <a:pt x="92" y="25"/>
                    </a:cubicBezTo>
                    <a:cubicBezTo>
                      <a:pt x="97" y="32"/>
                      <a:pt x="99" y="41"/>
                      <a:pt x="99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88" name="Google Shape;2988;p28"/>
            <p:cNvGrpSpPr/>
            <p:nvPr/>
          </p:nvGrpSpPr>
          <p:grpSpPr>
            <a:xfrm rot="5400000">
              <a:off x="1893245" y="4812255"/>
              <a:ext cx="190800" cy="77760"/>
              <a:chOff x="4198458" y="4839180"/>
              <a:chExt cx="190800" cy="77760"/>
            </a:xfrm>
          </p:grpSpPr>
          <p:grpSp>
            <p:nvGrpSpPr>
              <p:cNvPr id="2989" name="Google Shape;2989;p28"/>
              <p:cNvGrpSpPr/>
              <p:nvPr/>
            </p:nvGrpSpPr>
            <p:grpSpPr>
              <a:xfrm>
                <a:off x="4198458" y="4839180"/>
                <a:ext cx="77760" cy="77760"/>
                <a:chOff x="3305640" y="4603248"/>
                <a:chExt cx="77760" cy="77760"/>
              </a:xfrm>
            </p:grpSpPr>
            <p:sp>
              <p:nvSpPr>
                <p:cNvPr id="2990" name="Google Shape;2990;p28"/>
                <p:cNvSpPr/>
                <p:nvPr/>
              </p:nvSpPr>
              <p:spPr>
                <a:xfrm>
                  <a:off x="3305640" y="4603248"/>
                  <a:ext cx="77760" cy="7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216" extrusionOk="0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7" y="189"/>
                      </a:moveTo>
                      <a:lnTo>
                        <a:pt x="190" y="189"/>
                      </a:lnTo>
                      <a:lnTo>
                        <a:pt x="190" y="27"/>
                      </a:lnTo>
                      <a:lnTo>
                        <a:pt x="27" y="27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32750" rIns="90000" bIns="327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91" name="Google Shape;2991;p28"/>
                <p:cNvSpPr/>
                <p:nvPr/>
              </p:nvSpPr>
              <p:spPr>
                <a:xfrm>
                  <a:off x="3307080" y="4604688"/>
                  <a:ext cx="74880" cy="74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" h="208" extrusionOk="0">
                      <a:moveTo>
                        <a:pt x="0" y="190"/>
                      </a:moveTo>
                      <a:lnTo>
                        <a:pt x="190" y="0"/>
                      </a:lnTo>
                      <a:lnTo>
                        <a:pt x="208" y="19"/>
                      </a:lnTo>
                      <a:lnTo>
                        <a:pt x="19" y="208"/>
                      </a:lnTo>
                      <a:lnTo>
                        <a:pt x="0" y="19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29875" rIns="90000" bIns="29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992" name="Google Shape;2992;p28"/>
              <p:cNvSpPr/>
              <p:nvPr/>
            </p:nvSpPr>
            <p:spPr>
              <a:xfrm>
                <a:off x="4311498" y="4839180"/>
                <a:ext cx="77760" cy="7776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6" extrusionOk="0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89"/>
                    </a:moveTo>
                    <a:lnTo>
                      <a:pt x="190" y="189"/>
                    </a:lnTo>
                    <a:lnTo>
                      <a:pt x="190" y="27"/>
                    </a:lnTo>
                    <a:lnTo>
                      <a:pt x="27" y="27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93" name="Google Shape;2993;p28"/>
            <p:cNvSpPr/>
            <p:nvPr/>
          </p:nvSpPr>
          <p:spPr>
            <a:xfrm>
              <a:off x="8430313" y="4880320"/>
              <a:ext cx="65880" cy="65880"/>
            </a:xfrm>
            <a:custGeom>
              <a:avLst/>
              <a:gdLst/>
              <a:ahLst/>
              <a:cxnLst/>
              <a:rect l="l" t="t" r="r" b="b"/>
              <a:pathLst>
                <a:path w="183" h="183" extrusionOk="0">
                  <a:moveTo>
                    <a:pt x="91" y="183"/>
                  </a:moveTo>
                  <a:lnTo>
                    <a:pt x="91" y="183"/>
                  </a:lnTo>
                  <a:lnTo>
                    <a:pt x="91" y="183"/>
                  </a:lnTo>
                  <a:cubicBezTo>
                    <a:pt x="75" y="183"/>
                    <a:pt x="59" y="178"/>
                    <a:pt x="45" y="170"/>
                  </a:cubicBezTo>
                  <a:cubicBezTo>
                    <a:pt x="31" y="162"/>
                    <a:pt x="20" y="151"/>
                    <a:pt x="12" y="137"/>
                  </a:cubicBezTo>
                  <a:cubicBezTo>
                    <a:pt x="4" y="123"/>
                    <a:pt x="0" y="107"/>
                    <a:pt x="0" y="91"/>
                  </a:cubicBezTo>
                  <a:cubicBezTo>
                    <a:pt x="0" y="75"/>
                    <a:pt x="4" y="59"/>
                    <a:pt x="12" y="45"/>
                  </a:cubicBezTo>
                  <a:cubicBezTo>
                    <a:pt x="20" y="31"/>
                    <a:pt x="31" y="20"/>
                    <a:pt x="45" y="12"/>
                  </a:cubicBezTo>
                  <a:cubicBezTo>
                    <a:pt x="59" y="4"/>
                    <a:pt x="75" y="0"/>
                    <a:pt x="91" y="0"/>
                  </a:cubicBezTo>
                  <a:cubicBezTo>
                    <a:pt x="107" y="0"/>
                    <a:pt x="123" y="4"/>
                    <a:pt x="137" y="12"/>
                  </a:cubicBezTo>
                  <a:cubicBezTo>
                    <a:pt x="151" y="20"/>
                    <a:pt x="162" y="31"/>
                    <a:pt x="170" y="45"/>
                  </a:cubicBezTo>
                  <a:cubicBezTo>
                    <a:pt x="178" y="59"/>
                    <a:pt x="183" y="75"/>
                    <a:pt x="183" y="91"/>
                  </a:cubicBezTo>
                  <a:lnTo>
                    <a:pt x="183" y="91"/>
                  </a:lnTo>
                  <a:lnTo>
                    <a:pt x="183" y="91"/>
                  </a:lnTo>
                  <a:cubicBezTo>
                    <a:pt x="183" y="107"/>
                    <a:pt x="178" y="123"/>
                    <a:pt x="170" y="137"/>
                  </a:cubicBezTo>
                  <a:cubicBezTo>
                    <a:pt x="162" y="151"/>
                    <a:pt x="151" y="162"/>
                    <a:pt x="137" y="170"/>
                  </a:cubicBezTo>
                  <a:cubicBezTo>
                    <a:pt x="123" y="178"/>
                    <a:pt x="107" y="183"/>
                    <a:pt x="91" y="183"/>
                  </a:cubicBezTo>
                  <a:moveTo>
                    <a:pt x="91" y="26"/>
                  </a:moveTo>
                  <a:lnTo>
                    <a:pt x="91" y="26"/>
                  </a:lnTo>
                  <a:lnTo>
                    <a:pt x="91" y="26"/>
                  </a:lnTo>
                  <a:cubicBezTo>
                    <a:pt x="80" y="26"/>
                    <a:pt x="69" y="29"/>
                    <a:pt x="59" y="35"/>
                  </a:cubicBezTo>
                  <a:cubicBezTo>
                    <a:pt x="50" y="41"/>
                    <a:pt x="41" y="49"/>
                    <a:pt x="35" y="59"/>
                  </a:cubicBezTo>
                  <a:cubicBezTo>
                    <a:pt x="30" y="69"/>
                    <a:pt x="26" y="80"/>
                    <a:pt x="26" y="91"/>
                  </a:cubicBezTo>
                  <a:cubicBezTo>
                    <a:pt x="26" y="103"/>
                    <a:pt x="30" y="114"/>
                    <a:pt x="35" y="124"/>
                  </a:cubicBezTo>
                  <a:cubicBezTo>
                    <a:pt x="41" y="134"/>
                    <a:pt x="50" y="143"/>
                    <a:pt x="59" y="148"/>
                  </a:cubicBezTo>
                  <a:cubicBezTo>
                    <a:pt x="69" y="154"/>
                    <a:pt x="80" y="156"/>
                    <a:pt x="91" y="156"/>
                  </a:cubicBezTo>
                  <a:cubicBezTo>
                    <a:pt x="103" y="156"/>
                    <a:pt x="114" y="154"/>
                    <a:pt x="124" y="148"/>
                  </a:cubicBezTo>
                  <a:cubicBezTo>
                    <a:pt x="134" y="143"/>
                    <a:pt x="142" y="134"/>
                    <a:pt x="147" y="124"/>
                  </a:cubicBezTo>
                  <a:cubicBezTo>
                    <a:pt x="153" y="114"/>
                    <a:pt x="156" y="103"/>
                    <a:pt x="156" y="91"/>
                  </a:cubicBezTo>
                  <a:lnTo>
                    <a:pt x="156" y="91"/>
                  </a:lnTo>
                  <a:lnTo>
                    <a:pt x="156" y="91"/>
                  </a:lnTo>
                  <a:cubicBezTo>
                    <a:pt x="156" y="80"/>
                    <a:pt x="153" y="69"/>
                    <a:pt x="147" y="59"/>
                  </a:cubicBezTo>
                  <a:cubicBezTo>
                    <a:pt x="142" y="49"/>
                    <a:pt x="134" y="41"/>
                    <a:pt x="124" y="35"/>
                  </a:cubicBezTo>
                  <a:cubicBezTo>
                    <a:pt x="114" y="29"/>
                    <a:pt x="103" y="26"/>
                    <a:pt x="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0875" rIns="90000" bIns="20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28"/>
            <p:cNvSpPr/>
            <p:nvPr/>
          </p:nvSpPr>
          <p:spPr>
            <a:xfrm>
              <a:off x="8430313" y="4786720"/>
              <a:ext cx="65880" cy="65520"/>
            </a:xfrm>
            <a:custGeom>
              <a:avLst/>
              <a:gdLst/>
              <a:ahLst/>
              <a:cxnLst/>
              <a:rect l="l" t="t" r="r" b="b"/>
              <a:pathLst>
                <a:path w="183" h="182" extrusionOk="0">
                  <a:moveTo>
                    <a:pt x="91" y="182"/>
                  </a:moveTo>
                  <a:lnTo>
                    <a:pt x="91" y="182"/>
                  </a:lnTo>
                  <a:lnTo>
                    <a:pt x="91" y="182"/>
                  </a:lnTo>
                  <a:cubicBezTo>
                    <a:pt x="75" y="182"/>
                    <a:pt x="60" y="178"/>
                    <a:pt x="46" y="170"/>
                  </a:cubicBezTo>
                  <a:cubicBezTo>
                    <a:pt x="32" y="162"/>
                    <a:pt x="20" y="151"/>
                    <a:pt x="12" y="137"/>
                  </a:cubicBezTo>
                  <a:cubicBezTo>
                    <a:pt x="4" y="123"/>
                    <a:pt x="0" y="107"/>
                    <a:pt x="0" y="91"/>
                  </a:cubicBezTo>
                  <a:cubicBezTo>
                    <a:pt x="0" y="75"/>
                    <a:pt x="4" y="59"/>
                    <a:pt x="12" y="45"/>
                  </a:cubicBezTo>
                  <a:cubicBezTo>
                    <a:pt x="20" y="32"/>
                    <a:pt x="32" y="20"/>
                    <a:pt x="46" y="12"/>
                  </a:cubicBezTo>
                  <a:cubicBezTo>
                    <a:pt x="60" y="4"/>
                    <a:pt x="75" y="0"/>
                    <a:pt x="91" y="0"/>
                  </a:cubicBezTo>
                  <a:cubicBezTo>
                    <a:pt x="107" y="0"/>
                    <a:pt x="123" y="4"/>
                    <a:pt x="137" y="12"/>
                  </a:cubicBezTo>
                  <a:cubicBezTo>
                    <a:pt x="151" y="20"/>
                    <a:pt x="162" y="32"/>
                    <a:pt x="170" y="45"/>
                  </a:cubicBezTo>
                  <a:cubicBezTo>
                    <a:pt x="178" y="59"/>
                    <a:pt x="183" y="75"/>
                    <a:pt x="183" y="91"/>
                  </a:cubicBezTo>
                  <a:lnTo>
                    <a:pt x="183" y="91"/>
                  </a:lnTo>
                  <a:lnTo>
                    <a:pt x="183" y="91"/>
                  </a:lnTo>
                  <a:cubicBezTo>
                    <a:pt x="183" y="107"/>
                    <a:pt x="178" y="123"/>
                    <a:pt x="170" y="137"/>
                  </a:cubicBezTo>
                  <a:cubicBezTo>
                    <a:pt x="162" y="150"/>
                    <a:pt x="151" y="162"/>
                    <a:pt x="137" y="170"/>
                  </a:cubicBezTo>
                  <a:cubicBezTo>
                    <a:pt x="123" y="178"/>
                    <a:pt x="107" y="182"/>
                    <a:pt x="91" y="182"/>
                  </a:cubicBezTo>
                  <a:moveTo>
                    <a:pt x="91" y="26"/>
                  </a:moveTo>
                  <a:lnTo>
                    <a:pt x="91" y="26"/>
                  </a:lnTo>
                  <a:lnTo>
                    <a:pt x="91" y="26"/>
                  </a:lnTo>
                  <a:cubicBezTo>
                    <a:pt x="80" y="26"/>
                    <a:pt x="69" y="29"/>
                    <a:pt x="59" y="35"/>
                  </a:cubicBezTo>
                  <a:cubicBezTo>
                    <a:pt x="49" y="41"/>
                    <a:pt x="41" y="50"/>
                    <a:pt x="35" y="59"/>
                  </a:cubicBezTo>
                  <a:cubicBezTo>
                    <a:pt x="30" y="69"/>
                    <a:pt x="27" y="80"/>
                    <a:pt x="27" y="91"/>
                  </a:cubicBezTo>
                  <a:cubicBezTo>
                    <a:pt x="27" y="102"/>
                    <a:pt x="30" y="114"/>
                    <a:pt x="35" y="123"/>
                  </a:cubicBezTo>
                  <a:cubicBezTo>
                    <a:pt x="41" y="133"/>
                    <a:pt x="49" y="141"/>
                    <a:pt x="59" y="147"/>
                  </a:cubicBezTo>
                  <a:cubicBezTo>
                    <a:pt x="69" y="153"/>
                    <a:pt x="80" y="156"/>
                    <a:pt x="91" y="156"/>
                  </a:cubicBezTo>
                  <a:cubicBezTo>
                    <a:pt x="103" y="156"/>
                    <a:pt x="114" y="153"/>
                    <a:pt x="124" y="147"/>
                  </a:cubicBezTo>
                  <a:cubicBezTo>
                    <a:pt x="134" y="141"/>
                    <a:pt x="143" y="133"/>
                    <a:pt x="148" y="123"/>
                  </a:cubicBezTo>
                  <a:cubicBezTo>
                    <a:pt x="154" y="114"/>
                    <a:pt x="156" y="102"/>
                    <a:pt x="156" y="91"/>
                  </a:cubicBezTo>
                  <a:lnTo>
                    <a:pt x="156" y="91"/>
                  </a:lnTo>
                  <a:cubicBezTo>
                    <a:pt x="156" y="80"/>
                    <a:pt x="153" y="69"/>
                    <a:pt x="147" y="59"/>
                  </a:cubicBezTo>
                  <a:cubicBezTo>
                    <a:pt x="142" y="49"/>
                    <a:pt x="134" y="41"/>
                    <a:pt x="124" y="35"/>
                  </a:cubicBezTo>
                  <a:cubicBezTo>
                    <a:pt x="114" y="29"/>
                    <a:pt x="103" y="26"/>
                    <a:pt x="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0500" rIns="90000" bIns="20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95" name="Google Shape;2995;p28"/>
            <p:cNvGrpSpPr/>
            <p:nvPr/>
          </p:nvGrpSpPr>
          <p:grpSpPr>
            <a:xfrm>
              <a:off x="8004373" y="4915795"/>
              <a:ext cx="803520" cy="133920"/>
              <a:chOff x="8003448" y="4920552"/>
              <a:chExt cx="803520" cy="133920"/>
            </a:xfrm>
          </p:grpSpPr>
          <p:sp>
            <p:nvSpPr>
              <p:cNvPr id="2996" name="Google Shape;2996;p28"/>
              <p:cNvSpPr/>
              <p:nvPr/>
            </p:nvSpPr>
            <p:spPr>
              <a:xfrm>
                <a:off x="8016408" y="4920552"/>
                <a:ext cx="79056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372" extrusionOk="0">
                    <a:moveTo>
                      <a:pt x="2196" y="372"/>
                    </a:moveTo>
                    <a:lnTo>
                      <a:pt x="0" y="372"/>
                    </a:lnTo>
                    <a:lnTo>
                      <a:pt x="0" y="81"/>
                    </a:lnTo>
                    <a:lnTo>
                      <a:pt x="0" y="81"/>
                    </a:lnTo>
                    <a:cubicBezTo>
                      <a:pt x="0" y="78"/>
                      <a:pt x="1" y="76"/>
                      <a:pt x="2" y="74"/>
                    </a:cubicBezTo>
                    <a:cubicBezTo>
                      <a:pt x="3" y="72"/>
                      <a:pt x="5" y="70"/>
                      <a:pt x="7" y="69"/>
                    </a:cubicBezTo>
                    <a:cubicBezTo>
                      <a:pt x="9" y="68"/>
                      <a:pt x="11" y="68"/>
                      <a:pt x="14" y="68"/>
                    </a:cubicBezTo>
                    <a:lnTo>
                      <a:pt x="14" y="68"/>
                    </a:lnTo>
                    <a:cubicBezTo>
                      <a:pt x="16" y="68"/>
                      <a:pt x="18" y="68"/>
                      <a:pt x="20" y="69"/>
                    </a:cubicBezTo>
                    <a:cubicBezTo>
                      <a:pt x="23" y="71"/>
                      <a:pt x="24" y="72"/>
                      <a:pt x="25" y="74"/>
                    </a:cubicBezTo>
                    <a:cubicBezTo>
                      <a:pt x="26" y="76"/>
                      <a:pt x="27" y="78"/>
                      <a:pt x="27" y="81"/>
                    </a:cubicBezTo>
                    <a:lnTo>
                      <a:pt x="27" y="345"/>
                    </a:lnTo>
                    <a:lnTo>
                      <a:pt x="2170" y="345"/>
                    </a:lnTo>
                    <a:lnTo>
                      <a:pt x="2170" y="13"/>
                    </a:lnTo>
                    <a:lnTo>
                      <a:pt x="2170" y="13"/>
                    </a:lnTo>
                    <a:cubicBezTo>
                      <a:pt x="2170" y="11"/>
                      <a:pt x="2171" y="8"/>
                      <a:pt x="2172" y="6"/>
                    </a:cubicBezTo>
                    <a:cubicBezTo>
                      <a:pt x="2174" y="4"/>
                      <a:pt x="2174" y="4"/>
                      <a:pt x="2176" y="2"/>
                    </a:cubicBezTo>
                    <a:cubicBezTo>
                      <a:pt x="2178" y="1"/>
                      <a:pt x="2181" y="0"/>
                      <a:pt x="2183" y="0"/>
                    </a:cubicBezTo>
                    <a:cubicBezTo>
                      <a:pt x="2185" y="0"/>
                      <a:pt x="2188" y="1"/>
                      <a:pt x="2190" y="2"/>
                    </a:cubicBezTo>
                    <a:cubicBezTo>
                      <a:pt x="2192" y="4"/>
                      <a:pt x="2194" y="4"/>
                      <a:pt x="2195" y="6"/>
                    </a:cubicBezTo>
                    <a:cubicBezTo>
                      <a:pt x="2197" y="8"/>
                      <a:pt x="2196" y="11"/>
                      <a:pt x="2196" y="13"/>
                    </a:cubicBezTo>
                    <a:lnTo>
                      <a:pt x="2196" y="13"/>
                    </a:lnTo>
                    <a:lnTo>
                      <a:pt x="2196" y="37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7" name="Google Shape;2997;p28"/>
              <p:cNvSpPr/>
              <p:nvPr/>
            </p:nvSpPr>
            <p:spPr>
              <a:xfrm>
                <a:off x="8003448" y="4932792"/>
                <a:ext cx="3600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0" extrusionOk="0">
                    <a:moveTo>
                      <a:pt x="100" y="50"/>
                    </a:moveTo>
                    <a:cubicBezTo>
                      <a:pt x="100" y="59"/>
                      <a:pt x="98" y="68"/>
                      <a:pt x="93" y="75"/>
                    </a:cubicBezTo>
                    <a:cubicBezTo>
                      <a:pt x="89" y="83"/>
                      <a:pt x="83" y="89"/>
                      <a:pt x="75" y="93"/>
                    </a:cubicBezTo>
                    <a:cubicBezTo>
                      <a:pt x="67" y="97"/>
                      <a:pt x="59" y="100"/>
                      <a:pt x="50" y="100"/>
                    </a:cubicBezTo>
                    <a:cubicBezTo>
                      <a:pt x="41" y="100"/>
                      <a:pt x="33" y="97"/>
                      <a:pt x="25" y="93"/>
                    </a:cubicBezTo>
                    <a:cubicBezTo>
                      <a:pt x="18" y="89"/>
                      <a:pt x="11" y="83"/>
                      <a:pt x="7" y="75"/>
                    </a:cubicBezTo>
                    <a:cubicBezTo>
                      <a:pt x="3" y="68"/>
                      <a:pt x="0" y="59"/>
                      <a:pt x="0" y="50"/>
                    </a:cubicBezTo>
                    <a:cubicBezTo>
                      <a:pt x="0" y="41"/>
                      <a:pt x="3" y="33"/>
                      <a:pt x="7" y="25"/>
                    </a:cubicBezTo>
                    <a:cubicBezTo>
                      <a:pt x="11" y="18"/>
                      <a:pt x="18" y="11"/>
                      <a:pt x="25" y="7"/>
                    </a:cubicBezTo>
                    <a:cubicBezTo>
                      <a:pt x="33" y="3"/>
                      <a:pt x="41" y="0"/>
                      <a:pt x="50" y="0"/>
                    </a:cubicBezTo>
                    <a:cubicBezTo>
                      <a:pt x="59" y="0"/>
                      <a:pt x="67" y="3"/>
                      <a:pt x="75" y="7"/>
                    </a:cubicBezTo>
                    <a:cubicBezTo>
                      <a:pt x="83" y="11"/>
                      <a:pt x="89" y="18"/>
                      <a:pt x="93" y="25"/>
                    </a:cubicBezTo>
                    <a:cubicBezTo>
                      <a:pt x="98" y="33"/>
                      <a:pt x="100" y="41"/>
                      <a:pt x="100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98" name="Google Shape;2998;p28"/>
            <p:cNvGrpSpPr/>
            <p:nvPr/>
          </p:nvGrpSpPr>
          <p:grpSpPr>
            <a:xfrm>
              <a:off x="7608733" y="4931200"/>
              <a:ext cx="328320" cy="36000"/>
              <a:chOff x="7607808" y="4914807"/>
              <a:chExt cx="328320" cy="36000"/>
            </a:xfrm>
          </p:grpSpPr>
          <p:sp>
            <p:nvSpPr>
              <p:cNvPr id="2999" name="Google Shape;2999;p28"/>
              <p:cNvSpPr/>
              <p:nvPr/>
            </p:nvSpPr>
            <p:spPr>
              <a:xfrm>
                <a:off x="7607808" y="4928127"/>
                <a:ext cx="31608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878" h="26" extrusionOk="0">
                    <a:moveTo>
                      <a:pt x="865" y="26"/>
                    </a:moveTo>
                    <a:lnTo>
                      <a:pt x="13" y="26"/>
                    </a:lnTo>
                    <a:lnTo>
                      <a:pt x="13" y="26"/>
                    </a:lnTo>
                    <a:cubicBezTo>
                      <a:pt x="11" y="26"/>
                      <a:pt x="8" y="26"/>
                      <a:pt x="6" y="24"/>
                    </a:cubicBezTo>
                    <a:cubicBezTo>
                      <a:pt x="4" y="23"/>
                      <a:pt x="3" y="22"/>
                      <a:pt x="1" y="20"/>
                    </a:cubicBezTo>
                    <a:cubicBezTo>
                      <a:pt x="0" y="18"/>
                      <a:pt x="0" y="15"/>
                      <a:pt x="0" y="13"/>
                    </a:cubicBezTo>
                    <a:cubicBezTo>
                      <a:pt x="0" y="11"/>
                      <a:pt x="0" y="8"/>
                      <a:pt x="1" y="6"/>
                    </a:cubicBezTo>
                    <a:cubicBezTo>
                      <a:pt x="3" y="4"/>
                      <a:pt x="4" y="3"/>
                      <a:pt x="6" y="1"/>
                    </a:cubicBezTo>
                    <a:cubicBezTo>
                      <a:pt x="8" y="0"/>
                      <a:pt x="11" y="0"/>
                      <a:pt x="13" y="0"/>
                    </a:cubicBezTo>
                    <a:lnTo>
                      <a:pt x="865" y="0"/>
                    </a:lnTo>
                    <a:lnTo>
                      <a:pt x="865" y="0"/>
                    </a:lnTo>
                    <a:cubicBezTo>
                      <a:pt x="867" y="0"/>
                      <a:pt x="869" y="0"/>
                      <a:pt x="871" y="1"/>
                    </a:cubicBezTo>
                    <a:cubicBezTo>
                      <a:pt x="873" y="3"/>
                      <a:pt x="875" y="4"/>
                      <a:pt x="876" y="6"/>
                    </a:cubicBezTo>
                    <a:cubicBezTo>
                      <a:pt x="877" y="8"/>
                      <a:pt x="878" y="11"/>
                      <a:pt x="878" y="13"/>
                    </a:cubicBezTo>
                    <a:cubicBezTo>
                      <a:pt x="878" y="15"/>
                      <a:pt x="877" y="18"/>
                      <a:pt x="876" y="20"/>
                    </a:cubicBezTo>
                    <a:cubicBezTo>
                      <a:pt x="875" y="22"/>
                      <a:pt x="873" y="23"/>
                      <a:pt x="871" y="24"/>
                    </a:cubicBezTo>
                    <a:cubicBezTo>
                      <a:pt x="869" y="26"/>
                      <a:pt x="867" y="26"/>
                      <a:pt x="865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0" name="Google Shape;3000;p28"/>
              <p:cNvSpPr/>
              <p:nvPr/>
            </p:nvSpPr>
            <p:spPr>
              <a:xfrm>
                <a:off x="7900488" y="4914807"/>
                <a:ext cx="3564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00" extrusionOk="0">
                    <a:moveTo>
                      <a:pt x="99" y="50"/>
                    </a:moveTo>
                    <a:cubicBezTo>
                      <a:pt x="99" y="59"/>
                      <a:pt x="97" y="68"/>
                      <a:pt x="92" y="75"/>
                    </a:cubicBezTo>
                    <a:cubicBezTo>
                      <a:pt x="88" y="83"/>
                      <a:pt x="82" y="89"/>
                      <a:pt x="74" y="93"/>
                    </a:cubicBezTo>
                    <a:cubicBezTo>
                      <a:pt x="67" y="97"/>
                      <a:pt x="58" y="100"/>
                      <a:pt x="49" y="100"/>
                    </a:cubicBezTo>
                    <a:cubicBezTo>
                      <a:pt x="41" y="100"/>
                      <a:pt x="33" y="97"/>
                      <a:pt x="25" y="93"/>
                    </a:cubicBezTo>
                    <a:cubicBezTo>
                      <a:pt x="18" y="89"/>
                      <a:pt x="11" y="83"/>
                      <a:pt x="6" y="75"/>
                    </a:cubicBezTo>
                    <a:cubicBezTo>
                      <a:pt x="2" y="68"/>
                      <a:pt x="0" y="59"/>
                      <a:pt x="0" y="50"/>
                    </a:cubicBezTo>
                    <a:cubicBezTo>
                      <a:pt x="0" y="41"/>
                      <a:pt x="2" y="33"/>
                      <a:pt x="6" y="25"/>
                    </a:cubicBezTo>
                    <a:cubicBezTo>
                      <a:pt x="11" y="17"/>
                      <a:pt x="18" y="12"/>
                      <a:pt x="25" y="7"/>
                    </a:cubicBezTo>
                    <a:cubicBezTo>
                      <a:pt x="33" y="3"/>
                      <a:pt x="41" y="0"/>
                      <a:pt x="49" y="0"/>
                    </a:cubicBezTo>
                    <a:cubicBezTo>
                      <a:pt x="58" y="0"/>
                      <a:pt x="67" y="3"/>
                      <a:pt x="74" y="7"/>
                    </a:cubicBezTo>
                    <a:cubicBezTo>
                      <a:pt x="82" y="12"/>
                      <a:pt x="88" y="17"/>
                      <a:pt x="92" y="25"/>
                    </a:cubicBezTo>
                    <a:cubicBezTo>
                      <a:pt x="97" y="33"/>
                      <a:pt x="99" y="41"/>
                      <a:pt x="99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01" name="Google Shape;3001;p28"/>
            <p:cNvGrpSpPr/>
            <p:nvPr/>
          </p:nvGrpSpPr>
          <p:grpSpPr>
            <a:xfrm>
              <a:off x="7069237" y="4713695"/>
              <a:ext cx="448057" cy="336034"/>
              <a:chOff x="-1951475" y="3273100"/>
              <a:chExt cx="291875" cy="222775"/>
            </a:xfrm>
          </p:grpSpPr>
          <p:sp>
            <p:nvSpPr>
              <p:cNvPr id="3002" name="Google Shape;3002;p28"/>
              <p:cNvSpPr/>
              <p:nvPr/>
            </p:nvSpPr>
            <p:spPr>
              <a:xfrm>
                <a:off x="-1951475" y="3325050"/>
                <a:ext cx="51225" cy="11925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4770" extrusionOk="0">
                    <a:moveTo>
                      <a:pt x="1033" y="0"/>
                    </a:moveTo>
                    <a:cubicBezTo>
                      <a:pt x="518" y="0"/>
                      <a:pt x="0" y="339"/>
                      <a:pt x="0" y="1004"/>
                    </a:cubicBezTo>
                    <a:lnTo>
                      <a:pt x="0" y="3777"/>
                    </a:lnTo>
                    <a:cubicBezTo>
                      <a:pt x="0" y="4438"/>
                      <a:pt x="512" y="4769"/>
                      <a:pt x="1024" y="4769"/>
                    </a:cubicBezTo>
                    <a:cubicBezTo>
                      <a:pt x="1536" y="4769"/>
                      <a:pt x="2048" y="4438"/>
                      <a:pt x="2048" y="3777"/>
                    </a:cubicBezTo>
                    <a:lnTo>
                      <a:pt x="2048" y="1004"/>
                    </a:lnTo>
                    <a:cubicBezTo>
                      <a:pt x="2048" y="331"/>
                      <a:pt x="1542" y="0"/>
                      <a:pt x="10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28"/>
              <p:cNvSpPr/>
              <p:nvPr/>
            </p:nvSpPr>
            <p:spPr>
              <a:xfrm>
                <a:off x="-1711250" y="3273100"/>
                <a:ext cx="51650" cy="221725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8869" extrusionOk="0">
                    <a:moveTo>
                      <a:pt x="1027" y="0"/>
                    </a:moveTo>
                    <a:cubicBezTo>
                      <a:pt x="608" y="0"/>
                      <a:pt x="186" y="229"/>
                      <a:pt x="32" y="719"/>
                    </a:cubicBezTo>
                    <a:cubicBezTo>
                      <a:pt x="0" y="814"/>
                      <a:pt x="0" y="940"/>
                      <a:pt x="0" y="1003"/>
                    </a:cubicBezTo>
                    <a:lnTo>
                      <a:pt x="0" y="7871"/>
                    </a:lnTo>
                    <a:cubicBezTo>
                      <a:pt x="0" y="7934"/>
                      <a:pt x="0" y="8060"/>
                      <a:pt x="32" y="8123"/>
                    </a:cubicBezTo>
                    <a:cubicBezTo>
                      <a:pt x="173" y="8632"/>
                      <a:pt x="594" y="8869"/>
                      <a:pt x="1015" y="8869"/>
                    </a:cubicBezTo>
                    <a:cubicBezTo>
                      <a:pt x="1532" y="8869"/>
                      <a:pt x="2048" y="8513"/>
                      <a:pt x="2048" y="7871"/>
                    </a:cubicBezTo>
                    <a:lnTo>
                      <a:pt x="2048" y="1003"/>
                    </a:lnTo>
                    <a:cubicBezTo>
                      <a:pt x="2066" y="356"/>
                      <a:pt x="1549" y="0"/>
                      <a:pt x="10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28"/>
              <p:cNvSpPr/>
              <p:nvPr/>
            </p:nvSpPr>
            <p:spPr>
              <a:xfrm>
                <a:off x="-1886900" y="3296575"/>
                <a:ext cx="156775" cy="199300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7972" extrusionOk="0">
                    <a:moveTo>
                      <a:pt x="851" y="5672"/>
                    </a:moveTo>
                    <a:lnTo>
                      <a:pt x="3466" y="6333"/>
                    </a:lnTo>
                    <a:cubicBezTo>
                      <a:pt x="3277" y="6869"/>
                      <a:pt x="2773" y="7279"/>
                      <a:pt x="2174" y="7279"/>
                    </a:cubicBezTo>
                    <a:cubicBezTo>
                      <a:pt x="1418" y="7279"/>
                      <a:pt x="788" y="6648"/>
                      <a:pt x="788" y="5892"/>
                    </a:cubicBezTo>
                    <a:cubicBezTo>
                      <a:pt x="851" y="5798"/>
                      <a:pt x="851" y="5735"/>
                      <a:pt x="851" y="5672"/>
                    </a:cubicBezTo>
                    <a:close/>
                    <a:moveTo>
                      <a:pt x="6270" y="1"/>
                    </a:moveTo>
                    <a:lnTo>
                      <a:pt x="1" y="1576"/>
                    </a:lnTo>
                    <a:cubicBezTo>
                      <a:pt x="95" y="1734"/>
                      <a:pt x="127" y="1923"/>
                      <a:pt x="127" y="2143"/>
                    </a:cubicBezTo>
                    <a:lnTo>
                      <a:pt x="127" y="4916"/>
                    </a:lnTo>
                    <a:cubicBezTo>
                      <a:pt x="127" y="5105"/>
                      <a:pt x="95" y="5294"/>
                      <a:pt x="1" y="5514"/>
                    </a:cubicBezTo>
                    <a:lnTo>
                      <a:pt x="158" y="5546"/>
                    </a:lnTo>
                    <a:cubicBezTo>
                      <a:pt x="127" y="5672"/>
                      <a:pt x="127" y="5829"/>
                      <a:pt x="127" y="5924"/>
                    </a:cubicBezTo>
                    <a:cubicBezTo>
                      <a:pt x="127" y="7090"/>
                      <a:pt x="1040" y="7972"/>
                      <a:pt x="2174" y="7972"/>
                    </a:cubicBezTo>
                    <a:cubicBezTo>
                      <a:pt x="3120" y="7972"/>
                      <a:pt x="3907" y="7405"/>
                      <a:pt x="4159" y="6522"/>
                    </a:cubicBezTo>
                    <a:lnTo>
                      <a:pt x="6270" y="7090"/>
                    </a:lnTo>
                    <a:lnTo>
                      <a:pt x="6270" y="5672"/>
                    </a:lnTo>
                    <a:lnTo>
                      <a:pt x="6270" y="2238"/>
                    </a:lnTo>
                    <a:lnTo>
                      <a:pt x="62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05" name="Google Shape;3005;p28"/>
            <p:cNvGrpSpPr/>
            <p:nvPr/>
          </p:nvGrpSpPr>
          <p:grpSpPr>
            <a:xfrm>
              <a:off x="2131484" y="4831621"/>
              <a:ext cx="704015" cy="39002"/>
              <a:chOff x="795849" y="289913"/>
              <a:chExt cx="704015" cy="39002"/>
            </a:xfrm>
          </p:grpSpPr>
          <p:sp>
            <p:nvSpPr>
              <p:cNvPr id="3006" name="Google Shape;3006;p28"/>
              <p:cNvSpPr/>
              <p:nvPr/>
            </p:nvSpPr>
            <p:spPr>
              <a:xfrm>
                <a:off x="809244" y="304490"/>
                <a:ext cx="690621" cy="10243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26" extrusionOk="0">
                    <a:moveTo>
                      <a:pt x="1740" y="26"/>
                    </a:moveTo>
                    <a:lnTo>
                      <a:pt x="13" y="26"/>
                    </a:lnTo>
                    <a:lnTo>
                      <a:pt x="13" y="26"/>
                    </a:lnTo>
                    <a:cubicBezTo>
                      <a:pt x="11" y="26"/>
                      <a:pt x="8" y="25"/>
                      <a:pt x="6" y="24"/>
                    </a:cubicBezTo>
                    <a:cubicBezTo>
                      <a:pt x="4" y="23"/>
                      <a:pt x="3" y="21"/>
                      <a:pt x="2" y="19"/>
                    </a:cubicBezTo>
                    <a:cubicBezTo>
                      <a:pt x="0" y="17"/>
                      <a:pt x="0" y="15"/>
                      <a:pt x="0" y="13"/>
                    </a:cubicBezTo>
                    <a:lnTo>
                      <a:pt x="0" y="13"/>
                    </a:lnTo>
                    <a:cubicBezTo>
                      <a:pt x="0" y="10"/>
                      <a:pt x="0" y="8"/>
                      <a:pt x="2" y="6"/>
                    </a:cubicBezTo>
                    <a:cubicBezTo>
                      <a:pt x="3" y="4"/>
                      <a:pt x="4" y="2"/>
                      <a:pt x="6" y="1"/>
                    </a:cubicBezTo>
                    <a:cubicBezTo>
                      <a:pt x="8" y="0"/>
                      <a:pt x="11" y="0"/>
                      <a:pt x="13" y="0"/>
                    </a:cubicBezTo>
                    <a:lnTo>
                      <a:pt x="1740" y="0"/>
                    </a:lnTo>
                    <a:lnTo>
                      <a:pt x="1740" y="0"/>
                    </a:lnTo>
                    <a:cubicBezTo>
                      <a:pt x="1742" y="0"/>
                      <a:pt x="1744" y="0"/>
                      <a:pt x="1746" y="1"/>
                    </a:cubicBezTo>
                    <a:cubicBezTo>
                      <a:pt x="1748" y="2"/>
                      <a:pt x="1750" y="4"/>
                      <a:pt x="1751" y="6"/>
                    </a:cubicBezTo>
                    <a:cubicBezTo>
                      <a:pt x="1752" y="8"/>
                      <a:pt x="1753" y="10"/>
                      <a:pt x="1753" y="13"/>
                    </a:cubicBezTo>
                    <a:lnTo>
                      <a:pt x="1753" y="13"/>
                    </a:lnTo>
                    <a:lnTo>
                      <a:pt x="1753" y="13"/>
                    </a:lnTo>
                    <a:cubicBezTo>
                      <a:pt x="1753" y="15"/>
                      <a:pt x="1752" y="17"/>
                      <a:pt x="1751" y="19"/>
                    </a:cubicBezTo>
                    <a:cubicBezTo>
                      <a:pt x="1750" y="21"/>
                      <a:pt x="1748" y="23"/>
                      <a:pt x="1746" y="24"/>
                    </a:cubicBezTo>
                    <a:cubicBezTo>
                      <a:pt x="1744" y="25"/>
                      <a:pt x="1742" y="26"/>
                      <a:pt x="1740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7" name="Google Shape;3007;p28"/>
              <p:cNvSpPr/>
              <p:nvPr/>
            </p:nvSpPr>
            <p:spPr>
              <a:xfrm>
                <a:off x="795849" y="289913"/>
                <a:ext cx="39003" cy="39002"/>
              </a:xfrm>
              <a:custGeom>
                <a:avLst/>
                <a:gdLst/>
                <a:ahLst/>
                <a:cxnLst/>
                <a:rect l="l" t="t" r="r" b="b"/>
                <a:pathLst>
                  <a:path w="99" h="99" extrusionOk="0">
                    <a:moveTo>
                      <a:pt x="99" y="49"/>
                    </a:moveTo>
                    <a:cubicBezTo>
                      <a:pt x="99" y="58"/>
                      <a:pt x="97" y="66"/>
                      <a:pt x="93" y="74"/>
                    </a:cubicBezTo>
                    <a:cubicBezTo>
                      <a:pt x="88" y="81"/>
                      <a:pt x="81" y="87"/>
                      <a:pt x="74" y="92"/>
                    </a:cubicBezTo>
                    <a:cubicBezTo>
                      <a:pt x="66" y="96"/>
                      <a:pt x="58" y="99"/>
                      <a:pt x="50" y="99"/>
                    </a:cubicBezTo>
                    <a:cubicBezTo>
                      <a:pt x="41" y="99"/>
                      <a:pt x="32" y="96"/>
                      <a:pt x="25" y="92"/>
                    </a:cubicBezTo>
                    <a:cubicBezTo>
                      <a:pt x="17" y="87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4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2" y="1"/>
                      <a:pt x="41" y="0"/>
                      <a:pt x="50" y="0"/>
                    </a:cubicBezTo>
                    <a:cubicBezTo>
                      <a:pt x="58" y="0"/>
                      <a:pt x="66" y="1"/>
                      <a:pt x="74" y="6"/>
                    </a:cubicBezTo>
                    <a:cubicBezTo>
                      <a:pt x="81" y="10"/>
                      <a:pt x="88" y="17"/>
                      <a:pt x="93" y="24"/>
                    </a:cubicBezTo>
                    <a:cubicBezTo>
                      <a:pt x="97" y="32"/>
                      <a:pt x="99" y="41"/>
                      <a:pt x="99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08" name="Google Shape;3008;p28"/>
            <p:cNvGrpSpPr/>
            <p:nvPr/>
          </p:nvGrpSpPr>
          <p:grpSpPr>
            <a:xfrm>
              <a:off x="1098546" y="4692966"/>
              <a:ext cx="677600" cy="356644"/>
              <a:chOff x="5159450" y="1922242"/>
              <a:chExt cx="1541050" cy="862500"/>
            </a:xfrm>
          </p:grpSpPr>
          <p:sp>
            <p:nvSpPr>
              <p:cNvPr id="3009" name="Google Shape;3009;p28"/>
              <p:cNvSpPr/>
              <p:nvPr/>
            </p:nvSpPr>
            <p:spPr>
              <a:xfrm>
                <a:off x="5216414" y="2060033"/>
                <a:ext cx="1436820" cy="600250"/>
              </a:xfrm>
              <a:custGeom>
                <a:avLst/>
                <a:gdLst/>
                <a:ahLst/>
                <a:cxnLst/>
                <a:rect l="l" t="t" r="r" b="b"/>
                <a:pathLst>
                  <a:path w="165771" h="69253" extrusionOk="0">
                    <a:moveTo>
                      <a:pt x="0" y="62158"/>
                    </a:moveTo>
                    <a:cubicBezTo>
                      <a:pt x="3093" y="59686"/>
                      <a:pt x="11731" y="46368"/>
                      <a:pt x="18559" y="47324"/>
                    </a:cubicBezTo>
                    <a:cubicBezTo>
                      <a:pt x="25388" y="48280"/>
                      <a:pt x="34933" y="75569"/>
                      <a:pt x="40971" y="67894"/>
                    </a:cubicBezTo>
                    <a:cubicBezTo>
                      <a:pt x="47009" y="60219"/>
                      <a:pt x="49466" y="8743"/>
                      <a:pt x="54788" y="1272"/>
                    </a:cubicBezTo>
                    <a:cubicBezTo>
                      <a:pt x="60110" y="-6199"/>
                      <a:pt x="66121" y="21612"/>
                      <a:pt x="72901" y="23070"/>
                    </a:cubicBezTo>
                    <a:cubicBezTo>
                      <a:pt x="79681" y="24528"/>
                      <a:pt x="89301" y="7131"/>
                      <a:pt x="95467" y="10022"/>
                    </a:cubicBezTo>
                    <a:cubicBezTo>
                      <a:pt x="101633" y="12913"/>
                      <a:pt x="104182" y="34714"/>
                      <a:pt x="109898" y="40416"/>
                    </a:cubicBezTo>
                    <a:cubicBezTo>
                      <a:pt x="115614" y="46118"/>
                      <a:pt x="123315" y="40320"/>
                      <a:pt x="129762" y="44234"/>
                    </a:cubicBezTo>
                    <a:cubicBezTo>
                      <a:pt x="136209" y="48148"/>
                      <a:pt x="142580" y="65416"/>
                      <a:pt x="148581" y="63902"/>
                    </a:cubicBezTo>
                    <a:cubicBezTo>
                      <a:pt x="154583" y="62388"/>
                      <a:pt x="162906" y="39942"/>
                      <a:pt x="165771" y="35150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oval" w="sm" len="sm"/>
                <a:tailEnd type="oval" w="sm" len="sm"/>
              </a:ln>
            </p:spPr>
          </p:sp>
          <p:grpSp>
            <p:nvGrpSpPr>
              <p:cNvPr id="3010" name="Google Shape;3010;p28"/>
              <p:cNvGrpSpPr/>
              <p:nvPr/>
            </p:nvGrpSpPr>
            <p:grpSpPr>
              <a:xfrm>
                <a:off x="5159450" y="1922242"/>
                <a:ext cx="1541050" cy="862500"/>
                <a:chOff x="5159450" y="1922242"/>
                <a:chExt cx="1541050" cy="862500"/>
              </a:xfrm>
            </p:grpSpPr>
            <p:cxnSp>
              <p:nvCxnSpPr>
                <p:cNvPr id="3011" name="Google Shape;3011;p28"/>
                <p:cNvCxnSpPr/>
                <p:nvPr/>
              </p:nvCxnSpPr>
              <p:spPr>
                <a:xfrm>
                  <a:off x="5159450" y="1922242"/>
                  <a:ext cx="0" cy="8625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12" name="Google Shape;3012;p28"/>
                <p:cNvCxnSpPr/>
                <p:nvPr/>
              </p:nvCxnSpPr>
              <p:spPr>
                <a:xfrm>
                  <a:off x="5161200" y="2784705"/>
                  <a:ext cx="1539300" cy="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013" name="Google Shape;3013;p28"/>
            <p:cNvGrpSpPr/>
            <p:nvPr/>
          </p:nvGrpSpPr>
          <p:grpSpPr>
            <a:xfrm rot="5400000">
              <a:off x="2657544" y="4845268"/>
              <a:ext cx="71641" cy="172234"/>
              <a:chOff x="378214" y="1875035"/>
              <a:chExt cx="71641" cy="172234"/>
            </a:xfrm>
          </p:grpSpPr>
          <p:sp>
            <p:nvSpPr>
              <p:cNvPr id="3014" name="Google Shape;3014;p28"/>
              <p:cNvSpPr/>
              <p:nvPr/>
            </p:nvSpPr>
            <p:spPr>
              <a:xfrm>
                <a:off x="378605" y="1976121"/>
                <a:ext cx="71249" cy="71149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3" extrusionOk="0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9"/>
                      <a:pt x="46" y="171"/>
                    </a:cubicBezTo>
                    <a:cubicBezTo>
                      <a:pt x="32" y="163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4"/>
                      <a:pt x="4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1"/>
                    </a:lnTo>
                    <a:lnTo>
                      <a:pt x="182" y="91"/>
                    </a:lnTo>
                    <a:cubicBezTo>
                      <a:pt x="182" y="107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7"/>
                    </a:moveTo>
                    <a:lnTo>
                      <a:pt x="91" y="27"/>
                    </a:lnTo>
                    <a:cubicBezTo>
                      <a:pt x="80" y="27"/>
                      <a:pt x="69" y="29"/>
                      <a:pt x="59" y="35"/>
                    </a:cubicBezTo>
                    <a:cubicBezTo>
                      <a:pt x="49" y="40"/>
                      <a:pt x="41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1" y="134"/>
                      <a:pt x="49" y="142"/>
                      <a:pt x="59" y="148"/>
                    </a:cubicBezTo>
                    <a:cubicBezTo>
                      <a:pt x="69" y="153"/>
                      <a:pt x="79" y="156"/>
                      <a:pt x="91" y="156"/>
                    </a:cubicBezTo>
                    <a:cubicBezTo>
                      <a:pt x="102" y="156"/>
                      <a:pt x="114" y="153"/>
                      <a:pt x="124" y="148"/>
                    </a:cubicBezTo>
                    <a:cubicBezTo>
                      <a:pt x="133" y="142"/>
                      <a:pt x="141" y="134"/>
                      <a:pt x="147" y="124"/>
                    </a:cubicBezTo>
                    <a:cubicBezTo>
                      <a:pt x="152" y="114"/>
                      <a:pt x="156" y="103"/>
                      <a:pt x="156" y="91"/>
                    </a:cubicBezTo>
                    <a:lnTo>
                      <a:pt x="156" y="91"/>
                    </a:lnTo>
                    <a:lnTo>
                      <a:pt x="156" y="91"/>
                    </a:lnTo>
                    <a:cubicBezTo>
                      <a:pt x="156" y="80"/>
                      <a:pt x="152" y="69"/>
                      <a:pt x="147" y="59"/>
                    </a:cubicBezTo>
                    <a:cubicBezTo>
                      <a:pt x="141" y="49"/>
                      <a:pt x="133" y="40"/>
                      <a:pt x="124" y="35"/>
                    </a:cubicBezTo>
                    <a:cubicBezTo>
                      <a:pt x="114" y="29"/>
                      <a:pt x="103" y="27"/>
                      <a:pt x="91" y="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5" name="Google Shape;3015;p28"/>
              <p:cNvSpPr/>
              <p:nvPr/>
            </p:nvSpPr>
            <p:spPr>
              <a:xfrm>
                <a:off x="378214" y="1875035"/>
                <a:ext cx="71641" cy="71149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92" y="183"/>
                    </a:moveTo>
                    <a:lnTo>
                      <a:pt x="92" y="183"/>
                    </a:lnTo>
                    <a:lnTo>
                      <a:pt x="92" y="183"/>
                    </a:lnTo>
                    <a:cubicBezTo>
                      <a:pt x="76" y="183"/>
                      <a:pt x="60" y="178"/>
                      <a:pt x="46" y="170"/>
                    </a:cubicBezTo>
                    <a:cubicBezTo>
                      <a:pt x="32" y="162"/>
                      <a:pt x="21" y="151"/>
                      <a:pt x="13" y="137"/>
                    </a:cubicBezTo>
                    <a:cubicBezTo>
                      <a:pt x="5" y="123"/>
                      <a:pt x="0" y="107"/>
                      <a:pt x="0" y="91"/>
                    </a:cubicBezTo>
                    <a:cubicBezTo>
                      <a:pt x="0" y="75"/>
                      <a:pt x="5" y="59"/>
                      <a:pt x="13" y="45"/>
                    </a:cubicBezTo>
                    <a:cubicBezTo>
                      <a:pt x="21" y="31"/>
                      <a:pt x="32" y="20"/>
                      <a:pt x="46" y="12"/>
                    </a:cubicBezTo>
                    <a:cubicBezTo>
                      <a:pt x="60" y="4"/>
                      <a:pt x="76" y="0"/>
                      <a:pt x="92" y="0"/>
                    </a:cubicBezTo>
                    <a:cubicBezTo>
                      <a:pt x="108" y="0"/>
                      <a:pt x="124" y="4"/>
                      <a:pt x="138" y="12"/>
                    </a:cubicBezTo>
                    <a:cubicBezTo>
                      <a:pt x="152" y="20"/>
                      <a:pt x="163" y="31"/>
                      <a:pt x="171" y="45"/>
                    </a:cubicBezTo>
                    <a:cubicBezTo>
                      <a:pt x="179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9" y="123"/>
                      <a:pt x="171" y="137"/>
                    </a:cubicBezTo>
                    <a:cubicBezTo>
                      <a:pt x="163" y="151"/>
                      <a:pt x="152" y="162"/>
                      <a:pt x="138" y="170"/>
                    </a:cubicBezTo>
                    <a:cubicBezTo>
                      <a:pt x="124" y="178"/>
                      <a:pt x="108" y="183"/>
                      <a:pt x="92" y="183"/>
                    </a:cubicBezTo>
                    <a:moveTo>
                      <a:pt x="92" y="26"/>
                    </a:moveTo>
                    <a:lnTo>
                      <a:pt x="92" y="26"/>
                    </a:lnTo>
                    <a:lnTo>
                      <a:pt x="92" y="26"/>
                    </a:lnTo>
                    <a:cubicBezTo>
                      <a:pt x="81" y="26"/>
                      <a:pt x="68" y="29"/>
                      <a:pt x="59" y="35"/>
                    </a:cubicBezTo>
                    <a:cubicBezTo>
                      <a:pt x="49" y="41"/>
                      <a:pt x="41" y="49"/>
                      <a:pt x="36" y="59"/>
                    </a:cubicBezTo>
                    <a:cubicBezTo>
                      <a:pt x="30" y="69"/>
                      <a:pt x="27" y="79"/>
                      <a:pt x="27" y="91"/>
                    </a:cubicBezTo>
                    <a:cubicBezTo>
                      <a:pt x="27" y="102"/>
                      <a:pt x="30" y="114"/>
                      <a:pt x="36" y="124"/>
                    </a:cubicBezTo>
                    <a:cubicBezTo>
                      <a:pt x="41" y="134"/>
                      <a:pt x="49" y="142"/>
                      <a:pt x="59" y="148"/>
                    </a:cubicBezTo>
                    <a:cubicBezTo>
                      <a:pt x="68" y="153"/>
                      <a:pt x="81" y="157"/>
                      <a:pt x="92" y="157"/>
                    </a:cubicBezTo>
                    <a:cubicBezTo>
                      <a:pt x="103" y="157"/>
                      <a:pt x="114" y="153"/>
                      <a:pt x="124" y="148"/>
                    </a:cubicBezTo>
                    <a:cubicBezTo>
                      <a:pt x="133" y="142"/>
                      <a:pt x="142" y="134"/>
                      <a:pt x="148" y="124"/>
                    </a:cubicBezTo>
                    <a:cubicBezTo>
                      <a:pt x="153" y="114"/>
                      <a:pt x="157" y="103"/>
                      <a:pt x="157" y="91"/>
                    </a:cubicBezTo>
                    <a:lnTo>
                      <a:pt x="157" y="91"/>
                    </a:lnTo>
                    <a:lnTo>
                      <a:pt x="157" y="91"/>
                    </a:lnTo>
                    <a:lnTo>
                      <a:pt x="157" y="91"/>
                    </a:lnTo>
                    <a:cubicBezTo>
                      <a:pt x="157" y="80"/>
                      <a:pt x="153" y="69"/>
                      <a:pt x="148" y="59"/>
                    </a:cubicBezTo>
                    <a:cubicBezTo>
                      <a:pt x="142" y="49"/>
                      <a:pt x="134" y="41"/>
                      <a:pt x="125" y="35"/>
                    </a:cubicBezTo>
                    <a:cubicBezTo>
                      <a:pt x="115" y="29"/>
                      <a:pt x="104" y="26"/>
                      <a:pt x="92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16" name="Google Shape;3016;p28"/>
            <p:cNvGrpSpPr/>
            <p:nvPr/>
          </p:nvGrpSpPr>
          <p:grpSpPr>
            <a:xfrm rot="-5400000">
              <a:off x="6276302" y="4196049"/>
              <a:ext cx="205136" cy="1197862"/>
              <a:chOff x="278580" y="1275025"/>
              <a:chExt cx="205136" cy="1197862"/>
            </a:xfrm>
          </p:grpSpPr>
          <p:sp>
            <p:nvSpPr>
              <p:cNvPr id="3017" name="Google Shape;3017;p28"/>
              <p:cNvSpPr/>
              <p:nvPr/>
            </p:nvSpPr>
            <p:spPr>
              <a:xfrm>
                <a:off x="278580" y="1289410"/>
                <a:ext cx="191825" cy="1183477"/>
              </a:xfrm>
              <a:custGeom>
                <a:avLst/>
                <a:gdLst/>
                <a:ahLst/>
                <a:cxnLst/>
                <a:rect l="l" t="t" r="r" b="b"/>
                <a:pathLst>
                  <a:path w="490" h="3044" extrusionOk="0">
                    <a:moveTo>
                      <a:pt x="13" y="3044"/>
                    </a:moveTo>
                    <a:lnTo>
                      <a:pt x="13" y="3044"/>
                    </a:lnTo>
                    <a:cubicBezTo>
                      <a:pt x="11" y="3044"/>
                      <a:pt x="9" y="3044"/>
                      <a:pt x="7" y="3043"/>
                    </a:cubicBezTo>
                    <a:cubicBezTo>
                      <a:pt x="5" y="3042"/>
                      <a:pt x="3" y="3040"/>
                      <a:pt x="2" y="3038"/>
                    </a:cubicBezTo>
                    <a:cubicBezTo>
                      <a:pt x="1" y="3036"/>
                      <a:pt x="0" y="3034"/>
                      <a:pt x="0" y="3031"/>
                    </a:cubicBezTo>
                    <a:lnTo>
                      <a:pt x="0" y="0"/>
                    </a:lnTo>
                    <a:lnTo>
                      <a:pt x="476" y="0"/>
                    </a:lnTo>
                    <a:lnTo>
                      <a:pt x="476" y="0"/>
                    </a:lnTo>
                    <a:cubicBezTo>
                      <a:pt x="479" y="0"/>
                      <a:pt x="481" y="-1"/>
                      <a:pt x="483" y="1"/>
                    </a:cubicBezTo>
                    <a:cubicBezTo>
                      <a:pt x="485" y="2"/>
                      <a:pt x="487" y="4"/>
                      <a:pt x="488" y="6"/>
                    </a:cubicBezTo>
                    <a:cubicBezTo>
                      <a:pt x="489" y="8"/>
                      <a:pt x="490" y="10"/>
                      <a:pt x="490" y="13"/>
                    </a:cubicBezTo>
                    <a:lnTo>
                      <a:pt x="490" y="13"/>
                    </a:lnTo>
                    <a:lnTo>
                      <a:pt x="490" y="13"/>
                    </a:lnTo>
                    <a:cubicBezTo>
                      <a:pt x="490" y="15"/>
                      <a:pt x="489" y="17"/>
                      <a:pt x="488" y="19"/>
                    </a:cubicBezTo>
                    <a:cubicBezTo>
                      <a:pt x="487" y="21"/>
                      <a:pt x="485" y="23"/>
                      <a:pt x="483" y="24"/>
                    </a:cubicBezTo>
                    <a:cubicBezTo>
                      <a:pt x="481" y="25"/>
                      <a:pt x="479" y="26"/>
                      <a:pt x="476" y="26"/>
                    </a:cubicBezTo>
                    <a:lnTo>
                      <a:pt x="27" y="26"/>
                    </a:lnTo>
                    <a:lnTo>
                      <a:pt x="27" y="3031"/>
                    </a:lnTo>
                    <a:lnTo>
                      <a:pt x="27" y="3031"/>
                    </a:lnTo>
                    <a:cubicBezTo>
                      <a:pt x="27" y="3034"/>
                      <a:pt x="26" y="3036"/>
                      <a:pt x="25" y="3038"/>
                    </a:cubicBezTo>
                    <a:cubicBezTo>
                      <a:pt x="24" y="3040"/>
                      <a:pt x="22" y="3042"/>
                      <a:pt x="20" y="3043"/>
                    </a:cubicBezTo>
                    <a:cubicBezTo>
                      <a:pt x="18" y="3044"/>
                      <a:pt x="16" y="3044"/>
                      <a:pt x="13" y="30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8" name="Google Shape;3018;p28"/>
              <p:cNvSpPr/>
              <p:nvPr/>
            </p:nvSpPr>
            <p:spPr>
              <a:xfrm>
                <a:off x="444959" y="1275025"/>
                <a:ext cx="38757" cy="3887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00" extrusionOk="0">
                    <a:moveTo>
                      <a:pt x="99" y="50"/>
                    </a:moveTo>
                    <a:cubicBezTo>
                      <a:pt x="99" y="59"/>
                      <a:pt x="97" y="67"/>
                      <a:pt x="93" y="75"/>
                    </a:cubicBezTo>
                    <a:cubicBezTo>
                      <a:pt x="88" y="82"/>
                      <a:pt x="81" y="89"/>
                      <a:pt x="74" y="93"/>
                    </a:cubicBezTo>
                    <a:cubicBezTo>
                      <a:pt x="66" y="97"/>
                      <a:pt x="58" y="100"/>
                      <a:pt x="50" y="100"/>
                    </a:cubicBezTo>
                    <a:cubicBezTo>
                      <a:pt x="41" y="100"/>
                      <a:pt x="32" y="97"/>
                      <a:pt x="25" y="93"/>
                    </a:cubicBezTo>
                    <a:cubicBezTo>
                      <a:pt x="17" y="89"/>
                      <a:pt x="10" y="82"/>
                      <a:pt x="6" y="75"/>
                    </a:cubicBezTo>
                    <a:cubicBezTo>
                      <a:pt x="1" y="67"/>
                      <a:pt x="0" y="59"/>
                      <a:pt x="0" y="50"/>
                    </a:cubicBezTo>
                    <a:cubicBezTo>
                      <a:pt x="0" y="41"/>
                      <a:pt x="2" y="32"/>
                      <a:pt x="6" y="25"/>
                    </a:cubicBezTo>
                    <a:cubicBezTo>
                      <a:pt x="11" y="17"/>
                      <a:pt x="17" y="11"/>
                      <a:pt x="25" y="7"/>
                    </a:cubicBezTo>
                    <a:cubicBezTo>
                      <a:pt x="32" y="2"/>
                      <a:pt x="41" y="0"/>
                      <a:pt x="50" y="0"/>
                    </a:cubicBezTo>
                    <a:cubicBezTo>
                      <a:pt x="58" y="0"/>
                      <a:pt x="66" y="2"/>
                      <a:pt x="74" y="7"/>
                    </a:cubicBezTo>
                    <a:cubicBezTo>
                      <a:pt x="81" y="11"/>
                      <a:pt x="88" y="17"/>
                      <a:pt x="93" y="25"/>
                    </a:cubicBezTo>
                    <a:cubicBezTo>
                      <a:pt x="97" y="32"/>
                      <a:pt x="99" y="41"/>
                      <a:pt x="99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19" name="Google Shape;3019;p28"/>
            <p:cNvGrpSpPr/>
            <p:nvPr/>
          </p:nvGrpSpPr>
          <p:grpSpPr>
            <a:xfrm rot="-5400000">
              <a:off x="6427228" y="4705751"/>
              <a:ext cx="38757" cy="501929"/>
              <a:chOff x="177970" y="1692197"/>
              <a:chExt cx="38757" cy="501929"/>
            </a:xfrm>
          </p:grpSpPr>
          <p:sp>
            <p:nvSpPr>
              <p:cNvPr id="3020" name="Google Shape;3020;p28"/>
              <p:cNvSpPr/>
              <p:nvPr/>
            </p:nvSpPr>
            <p:spPr>
              <a:xfrm>
                <a:off x="192454" y="1692197"/>
                <a:ext cx="10178" cy="488709"/>
              </a:xfrm>
              <a:custGeom>
                <a:avLst/>
                <a:gdLst/>
                <a:ahLst/>
                <a:cxnLst/>
                <a:rect l="l" t="t" r="r" b="b"/>
                <a:pathLst>
                  <a:path w="26" h="1257" extrusionOk="0">
                    <a:moveTo>
                      <a:pt x="13" y="1257"/>
                    </a:moveTo>
                    <a:lnTo>
                      <a:pt x="13" y="1257"/>
                    </a:lnTo>
                    <a:cubicBezTo>
                      <a:pt x="10" y="1257"/>
                      <a:pt x="8" y="1256"/>
                      <a:pt x="6" y="1255"/>
                    </a:cubicBezTo>
                    <a:cubicBezTo>
                      <a:pt x="4" y="1254"/>
                      <a:pt x="2" y="1252"/>
                      <a:pt x="1" y="1250"/>
                    </a:cubicBezTo>
                    <a:cubicBezTo>
                      <a:pt x="0" y="1248"/>
                      <a:pt x="0" y="1246"/>
                      <a:pt x="0" y="1244"/>
                    </a:cubicBezTo>
                    <a:lnTo>
                      <a:pt x="0" y="13"/>
                    </a:lnTo>
                    <a:lnTo>
                      <a:pt x="0" y="13"/>
                    </a:lnTo>
                    <a:cubicBezTo>
                      <a:pt x="0" y="11"/>
                      <a:pt x="0" y="8"/>
                      <a:pt x="1" y="6"/>
                    </a:cubicBezTo>
                    <a:cubicBezTo>
                      <a:pt x="2" y="4"/>
                      <a:pt x="4" y="3"/>
                      <a:pt x="6" y="2"/>
                    </a:cubicBezTo>
                    <a:cubicBezTo>
                      <a:pt x="8" y="0"/>
                      <a:pt x="10" y="0"/>
                      <a:pt x="13" y="0"/>
                    </a:cubicBezTo>
                    <a:lnTo>
                      <a:pt x="13" y="0"/>
                    </a:lnTo>
                    <a:cubicBezTo>
                      <a:pt x="15" y="0"/>
                      <a:pt x="17" y="1"/>
                      <a:pt x="19" y="2"/>
                    </a:cubicBezTo>
                    <a:cubicBezTo>
                      <a:pt x="21" y="3"/>
                      <a:pt x="23" y="5"/>
                      <a:pt x="24" y="7"/>
                    </a:cubicBezTo>
                    <a:cubicBezTo>
                      <a:pt x="25" y="9"/>
                      <a:pt x="26" y="11"/>
                      <a:pt x="26" y="13"/>
                    </a:cubicBezTo>
                    <a:lnTo>
                      <a:pt x="26" y="1244"/>
                    </a:lnTo>
                    <a:lnTo>
                      <a:pt x="26" y="1244"/>
                    </a:lnTo>
                    <a:cubicBezTo>
                      <a:pt x="26" y="1246"/>
                      <a:pt x="25" y="1248"/>
                      <a:pt x="24" y="1250"/>
                    </a:cubicBezTo>
                    <a:cubicBezTo>
                      <a:pt x="23" y="1252"/>
                      <a:pt x="21" y="1254"/>
                      <a:pt x="19" y="1255"/>
                    </a:cubicBezTo>
                    <a:cubicBezTo>
                      <a:pt x="17" y="1256"/>
                      <a:pt x="15" y="1257"/>
                      <a:pt x="13" y="12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1" name="Google Shape;3021;p28"/>
              <p:cNvSpPr/>
              <p:nvPr/>
            </p:nvSpPr>
            <p:spPr>
              <a:xfrm>
                <a:off x="177970" y="2155636"/>
                <a:ext cx="38757" cy="38490"/>
              </a:xfrm>
              <a:custGeom>
                <a:avLst/>
                <a:gdLst/>
                <a:ahLst/>
                <a:cxnLst/>
                <a:rect l="l" t="t" r="r" b="b"/>
                <a:pathLst>
                  <a:path w="99" h="99" extrusionOk="0">
                    <a:moveTo>
                      <a:pt x="99" y="49"/>
                    </a:moveTo>
                    <a:cubicBezTo>
                      <a:pt x="99" y="58"/>
                      <a:pt x="97" y="66"/>
                      <a:pt x="93" y="74"/>
                    </a:cubicBezTo>
                    <a:cubicBezTo>
                      <a:pt x="88" y="81"/>
                      <a:pt x="82" y="88"/>
                      <a:pt x="75" y="93"/>
                    </a:cubicBezTo>
                    <a:cubicBezTo>
                      <a:pt x="67" y="97"/>
                      <a:pt x="58" y="99"/>
                      <a:pt x="50" y="99"/>
                    </a:cubicBezTo>
                    <a:cubicBezTo>
                      <a:pt x="41" y="99"/>
                      <a:pt x="32" y="97"/>
                      <a:pt x="25" y="93"/>
                    </a:cubicBezTo>
                    <a:cubicBezTo>
                      <a:pt x="17" y="88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5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2" y="1"/>
                      <a:pt x="41" y="0"/>
                      <a:pt x="50" y="0"/>
                    </a:cubicBezTo>
                    <a:cubicBezTo>
                      <a:pt x="58" y="0"/>
                      <a:pt x="67" y="1"/>
                      <a:pt x="75" y="6"/>
                    </a:cubicBezTo>
                    <a:cubicBezTo>
                      <a:pt x="82" y="10"/>
                      <a:pt x="88" y="17"/>
                      <a:pt x="93" y="25"/>
                    </a:cubicBezTo>
                    <a:cubicBezTo>
                      <a:pt x="97" y="32"/>
                      <a:pt x="99" y="41"/>
                      <a:pt x="99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22" name="Google Shape;3022;p28"/>
            <p:cNvGrpSpPr/>
            <p:nvPr/>
          </p:nvGrpSpPr>
          <p:grpSpPr>
            <a:xfrm rot="5400000">
              <a:off x="6051720" y="4580645"/>
              <a:ext cx="39148" cy="305201"/>
              <a:chOff x="91453" y="1790561"/>
              <a:chExt cx="39148" cy="305201"/>
            </a:xfrm>
          </p:grpSpPr>
          <p:sp>
            <p:nvSpPr>
              <p:cNvPr id="3023" name="Google Shape;3023;p28"/>
              <p:cNvSpPr/>
              <p:nvPr/>
            </p:nvSpPr>
            <p:spPr>
              <a:xfrm>
                <a:off x="105937" y="1790561"/>
                <a:ext cx="10178" cy="291981"/>
              </a:xfrm>
              <a:custGeom>
                <a:avLst/>
                <a:gdLst/>
                <a:ahLst/>
                <a:cxnLst/>
                <a:rect l="l" t="t" r="r" b="b"/>
                <a:pathLst>
                  <a:path w="26" h="751" extrusionOk="0">
                    <a:moveTo>
                      <a:pt x="13" y="751"/>
                    </a:moveTo>
                    <a:lnTo>
                      <a:pt x="13" y="751"/>
                    </a:lnTo>
                    <a:cubicBezTo>
                      <a:pt x="11" y="751"/>
                      <a:pt x="8" y="750"/>
                      <a:pt x="6" y="749"/>
                    </a:cubicBezTo>
                    <a:cubicBezTo>
                      <a:pt x="4" y="748"/>
                      <a:pt x="2" y="746"/>
                      <a:pt x="1" y="744"/>
                    </a:cubicBezTo>
                    <a:cubicBezTo>
                      <a:pt x="-1" y="742"/>
                      <a:pt x="0" y="740"/>
                      <a:pt x="0" y="738"/>
                    </a:cubicBezTo>
                    <a:lnTo>
                      <a:pt x="0" y="14"/>
                    </a:lnTo>
                    <a:lnTo>
                      <a:pt x="0" y="14"/>
                    </a:lnTo>
                    <a:cubicBezTo>
                      <a:pt x="0" y="11"/>
                      <a:pt x="-1" y="9"/>
                      <a:pt x="1" y="7"/>
                    </a:cubicBezTo>
                    <a:cubicBezTo>
                      <a:pt x="2" y="5"/>
                      <a:pt x="4" y="3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lnTo>
                      <a:pt x="13" y="0"/>
                    </a:lnTo>
                    <a:cubicBezTo>
                      <a:pt x="15" y="0"/>
                      <a:pt x="17" y="1"/>
                      <a:pt x="19" y="2"/>
                    </a:cubicBezTo>
                    <a:cubicBezTo>
                      <a:pt x="21" y="3"/>
                      <a:pt x="23" y="5"/>
                      <a:pt x="24" y="7"/>
                    </a:cubicBezTo>
                    <a:cubicBezTo>
                      <a:pt x="25" y="9"/>
                      <a:pt x="26" y="11"/>
                      <a:pt x="26" y="14"/>
                    </a:cubicBezTo>
                    <a:lnTo>
                      <a:pt x="26" y="14"/>
                    </a:lnTo>
                    <a:lnTo>
                      <a:pt x="26" y="737"/>
                    </a:lnTo>
                    <a:lnTo>
                      <a:pt x="26" y="737"/>
                    </a:lnTo>
                    <a:lnTo>
                      <a:pt x="26" y="737"/>
                    </a:lnTo>
                    <a:cubicBezTo>
                      <a:pt x="26" y="740"/>
                      <a:pt x="25" y="742"/>
                      <a:pt x="24" y="744"/>
                    </a:cubicBezTo>
                    <a:cubicBezTo>
                      <a:pt x="23" y="746"/>
                      <a:pt x="21" y="748"/>
                      <a:pt x="19" y="749"/>
                    </a:cubicBezTo>
                    <a:cubicBezTo>
                      <a:pt x="17" y="750"/>
                      <a:pt x="15" y="751"/>
                      <a:pt x="13" y="7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4" name="Google Shape;3024;p28"/>
              <p:cNvSpPr/>
              <p:nvPr/>
            </p:nvSpPr>
            <p:spPr>
              <a:xfrm>
                <a:off x="91452" y="2057272"/>
                <a:ext cx="39148" cy="3849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100" y="49"/>
                    </a:moveTo>
                    <a:cubicBezTo>
                      <a:pt x="100" y="58"/>
                      <a:pt x="97" y="66"/>
                      <a:pt x="93" y="74"/>
                    </a:cubicBezTo>
                    <a:cubicBezTo>
                      <a:pt x="89" y="81"/>
                      <a:pt x="82" y="87"/>
                      <a:pt x="75" y="92"/>
                    </a:cubicBezTo>
                    <a:cubicBezTo>
                      <a:pt x="67" y="96"/>
                      <a:pt x="59" y="99"/>
                      <a:pt x="50" y="99"/>
                    </a:cubicBezTo>
                    <a:cubicBezTo>
                      <a:pt x="41" y="99"/>
                      <a:pt x="33" y="96"/>
                      <a:pt x="25" y="92"/>
                    </a:cubicBezTo>
                    <a:cubicBezTo>
                      <a:pt x="17" y="87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4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3" y="1"/>
                      <a:pt x="41" y="0"/>
                      <a:pt x="50" y="0"/>
                    </a:cubicBezTo>
                    <a:cubicBezTo>
                      <a:pt x="59" y="0"/>
                      <a:pt x="67" y="1"/>
                      <a:pt x="75" y="6"/>
                    </a:cubicBezTo>
                    <a:cubicBezTo>
                      <a:pt x="82" y="10"/>
                      <a:pt x="89" y="17"/>
                      <a:pt x="93" y="24"/>
                    </a:cubicBezTo>
                    <a:cubicBezTo>
                      <a:pt x="97" y="32"/>
                      <a:pt x="100" y="41"/>
                      <a:pt x="10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25" name="Google Shape;3025;p28"/>
            <p:cNvGrpSpPr/>
            <p:nvPr/>
          </p:nvGrpSpPr>
          <p:grpSpPr>
            <a:xfrm>
              <a:off x="6317959" y="4692275"/>
              <a:ext cx="202051" cy="81915"/>
              <a:chOff x="243848" y="2487250"/>
              <a:chExt cx="202051" cy="81915"/>
            </a:xfrm>
          </p:grpSpPr>
          <p:grpSp>
            <p:nvGrpSpPr>
              <p:cNvPr id="3026" name="Google Shape;3026;p28"/>
              <p:cNvGrpSpPr/>
              <p:nvPr/>
            </p:nvGrpSpPr>
            <p:grpSpPr>
              <a:xfrm>
                <a:off x="243848" y="2487250"/>
                <a:ext cx="82345" cy="81915"/>
                <a:chOff x="40948" y="2444350"/>
                <a:chExt cx="82345" cy="81915"/>
              </a:xfrm>
            </p:grpSpPr>
            <p:sp>
              <p:nvSpPr>
                <p:cNvPr id="3027" name="Google Shape;3027;p28"/>
                <p:cNvSpPr/>
                <p:nvPr/>
              </p:nvSpPr>
              <p:spPr>
                <a:xfrm>
                  <a:off x="40948" y="2444350"/>
                  <a:ext cx="82345" cy="81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215" extrusionOk="0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32400" rIns="90000" bIns="324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8" name="Google Shape;3028;p28"/>
                <p:cNvSpPr/>
                <p:nvPr/>
              </p:nvSpPr>
              <p:spPr>
                <a:xfrm>
                  <a:off x="42472" y="2445874"/>
                  <a:ext cx="79295" cy="79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" h="208" extrusionOk="0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29875" rIns="90000" bIns="29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029" name="Google Shape;3029;p28"/>
              <p:cNvSpPr/>
              <p:nvPr/>
            </p:nvSpPr>
            <p:spPr>
              <a:xfrm>
                <a:off x="363553" y="2487250"/>
                <a:ext cx="82345" cy="8191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5" extrusionOk="0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30" name="Google Shape;3030;p28"/>
            <p:cNvGrpSpPr/>
            <p:nvPr/>
          </p:nvGrpSpPr>
          <p:grpSpPr>
            <a:xfrm>
              <a:off x="4478618" y="4692983"/>
              <a:ext cx="356606" cy="356621"/>
              <a:chOff x="-59869425" y="4102225"/>
              <a:chExt cx="319025" cy="315175"/>
            </a:xfrm>
          </p:grpSpPr>
          <p:sp>
            <p:nvSpPr>
              <p:cNvPr id="3031" name="Google Shape;3031;p28"/>
              <p:cNvSpPr/>
              <p:nvPr/>
            </p:nvSpPr>
            <p:spPr>
              <a:xfrm>
                <a:off x="-59869425" y="4102225"/>
                <a:ext cx="149675" cy="256825"/>
              </a:xfrm>
              <a:custGeom>
                <a:avLst/>
                <a:gdLst/>
                <a:ahLst/>
                <a:cxnLst/>
                <a:rect l="l" t="t" r="r" b="b"/>
                <a:pathLst>
                  <a:path w="5987" h="10273" extrusionOk="0">
                    <a:moveTo>
                      <a:pt x="5532" y="1"/>
                    </a:moveTo>
                    <a:cubicBezTo>
                      <a:pt x="5515" y="1"/>
                      <a:pt x="5499" y="2"/>
                      <a:pt x="5483" y="4"/>
                    </a:cubicBezTo>
                    <a:cubicBezTo>
                      <a:pt x="2364" y="445"/>
                      <a:pt x="1" y="3123"/>
                      <a:pt x="1" y="6274"/>
                    </a:cubicBezTo>
                    <a:cubicBezTo>
                      <a:pt x="1" y="7692"/>
                      <a:pt x="442" y="8983"/>
                      <a:pt x="1293" y="10086"/>
                    </a:cubicBezTo>
                    <a:cubicBezTo>
                      <a:pt x="1381" y="10209"/>
                      <a:pt x="1507" y="10273"/>
                      <a:pt x="1635" y="10273"/>
                    </a:cubicBezTo>
                    <a:cubicBezTo>
                      <a:pt x="1737" y="10273"/>
                      <a:pt x="1839" y="10233"/>
                      <a:pt x="1923" y="10149"/>
                    </a:cubicBezTo>
                    <a:lnTo>
                      <a:pt x="3719" y="8353"/>
                    </a:lnTo>
                    <a:cubicBezTo>
                      <a:pt x="3813" y="8259"/>
                      <a:pt x="3845" y="8007"/>
                      <a:pt x="3782" y="7849"/>
                    </a:cubicBezTo>
                    <a:cubicBezTo>
                      <a:pt x="3498" y="7376"/>
                      <a:pt x="3341" y="6809"/>
                      <a:pt x="3341" y="6274"/>
                    </a:cubicBezTo>
                    <a:cubicBezTo>
                      <a:pt x="3341" y="4888"/>
                      <a:pt x="4286" y="3659"/>
                      <a:pt x="5672" y="3312"/>
                    </a:cubicBezTo>
                    <a:cubicBezTo>
                      <a:pt x="5861" y="3281"/>
                      <a:pt x="5987" y="3123"/>
                      <a:pt x="5987" y="2934"/>
                    </a:cubicBezTo>
                    <a:lnTo>
                      <a:pt x="5987" y="414"/>
                    </a:lnTo>
                    <a:cubicBezTo>
                      <a:pt x="5958" y="180"/>
                      <a:pt x="5739" y="1"/>
                      <a:pt x="55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28"/>
              <p:cNvSpPr/>
              <p:nvPr/>
            </p:nvSpPr>
            <p:spPr>
              <a:xfrm>
                <a:off x="-59811125" y="4322075"/>
                <a:ext cx="201650" cy="95325"/>
              </a:xfrm>
              <a:custGeom>
                <a:avLst/>
                <a:gdLst/>
                <a:ahLst/>
                <a:cxnLst/>
                <a:rect l="l" t="t" r="r" b="b"/>
                <a:pathLst>
                  <a:path w="8066" h="3813" extrusionOk="0">
                    <a:moveTo>
                      <a:pt x="5758" y="0"/>
                    </a:moveTo>
                    <a:cubicBezTo>
                      <a:pt x="5692" y="0"/>
                      <a:pt x="5629" y="11"/>
                      <a:pt x="5577" y="32"/>
                    </a:cubicBezTo>
                    <a:cubicBezTo>
                      <a:pt x="5091" y="339"/>
                      <a:pt x="4530" y="489"/>
                      <a:pt x="3972" y="489"/>
                    </a:cubicBezTo>
                    <a:cubicBezTo>
                      <a:pt x="3444" y="489"/>
                      <a:pt x="2917" y="355"/>
                      <a:pt x="2458" y="95"/>
                    </a:cubicBezTo>
                    <a:cubicBezTo>
                      <a:pt x="2389" y="53"/>
                      <a:pt x="2314" y="30"/>
                      <a:pt x="2239" y="30"/>
                    </a:cubicBezTo>
                    <a:cubicBezTo>
                      <a:pt x="2141" y="30"/>
                      <a:pt x="2042" y="69"/>
                      <a:pt x="1954" y="158"/>
                    </a:cubicBezTo>
                    <a:lnTo>
                      <a:pt x="189" y="1922"/>
                    </a:lnTo>
                    <a:cubicBezTo>
                      <a:pt x="0" y="2143"/>
                      <a:pt x="32" y="2395"/>
                      <a:pt x="221" y="2552"/>
                    </a:cubicBezTo>
                    <a:cubicBezTo>
                      <a:pt x="1324" y="3403"/>
                      <a:pt x="2615" y="3812"/>
                      <a:pt x="4001" y="3812"/>
                    </a:cubicBezTo>
                    <a:cubicBezTo>
                      <a:pt x="5388" y="3812"/>
                      <a:pt x="6711" y="3403"/>
                      <a:pt x="7814" y="2521"/>
                    </a:cubicBezTo>
                    <a:cubicBezTo>
                      <a:pt x="8034" y="2363"/>
                      <a:pt x="8066" y="2080"/>
                      <a:pt x="7877" y="1890"/>
                    </a:cubicBezTo>
                    <a:lnTo>
                      <a:pt x="6112" y="126"/>
                    </a:lnTo>
                    <a:cubicBezTo>
                      <a:pt x="6028" y="42"/>
                      <a:pt x="5888" y="0"/>
                      <a:pt x="5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28"/>
              <p:cNvSpPr/>
              <p:nvPr/>
            </p:nvSpPr>
            <p:spPr>
              <a:xfrm>
                <a:off x="-59700075" y="4102225"/>
                <a:ext cx="149675" cy="256525"/>
              </a:xfrm>
              <a:custGeom>
                <a:avLst/>
                <a:gdLst/>
                <a:ahLst/>
                <a:cxnLst/>
                <a:rect l="l" t="t" r="r" b="b"/>
                <a:pathLst>
                  <a:path w="5987" h="10261" extrusionOk="0">
                    <a:moveTo>
                      <a:pt x="418" y="1"/>
                    </a:moveTo>
                    <a:cubicBezTo>
                      <a:pt x="190" y="1"/>
                      <a:pt x="1" y="180"/>
                      <a:pt x="1" y="414"/>
                    </a:cubicBezTo>
                    <a:lnTo>
                      <a:pt x="1" y="2934"/>
                    </a:lnTo>
                    <a:cubicBezTo>
                      <a:pt x="1" y="3123"/>
                      <a:pt x="127" y="3281"/>
                      <a:pt x="316" y="3312"/>
                    </a:cubicBezTo>
                    <a:cubicBezTo>
                      <a:pt x="1639" y="3659"/>
                      <a:pt x="2647" y="4856"/>
                      <a:pt x="2647" y="6274"/>
                    </a:cubicBezTo>
                    <a:cubicBezTo>
                      <a:pt x="2647" y="6809"/>
                      <a:pt x="2489" y="7376"/>
                      <a:pt x="2206" y="7849"/>
                    </a:cubicBezTo>
                    <a:cubicBezTo>
                      <a:pt x="2080" y="8007"/>
                      <a:pt x="2111" y="8196"/>
                      <a:pt x="2269" y="8353"/>
                    </a:cubicBezTo>
                    <a:lnTo>
                      <a:pt x="4065" y="10149"/>
                    </a:lnTo>
                    <a:cubicBezTo>
                      <a:pt x="4137" y="10221"/>
                      <a:pt x="4242" y="10260"/>
                      <a:pt x="4350" y="10260"/>
                    </a:cubicBezTo>
                    <a:cubicBezTo>
                      <a:pt x="4478" y="10260"/>
                      <a:pt x="4609" y="10205"/>
                      <a:pt x="4695" y="10086"/>
                    </a:cubicBezTo>
                    <a:cubicBezTo>
                      <a:pt x="5514" y="8983"/>
                      <a:pt x="5987" y="7660"/>
                      <a:pt x="5987" y="6274"/>
                    </a:cubicBezTo>
                    <a:cubicBezTo>
                      <a:pt x="5892" y="3123"/>
                      <a:pt x="3592" y="445"/>
                      <a:pt x="473" y="4"/>
                    </a:cubicBezTo>
                    <a:cubicBezTo>
                      <a:pt x="455" y="2"/>
                      <a:pt x="436" y="1"/>
                      <a:pt x="4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4" name="Google Shape;3034;p28"/>
            <p:cNvGrpSpPr/>
            <p:nvPr/>
          </p:nvGrpSpPr>
          <p:grpSpPr>
            <a:xfrm rot="-5400000">
              <a:off x="4073079" y="4660682"/>
              <a:ext cx="284396" cy="348996"/>
              <a:chOff x="162348" y="4328922"/>
              <a:chExt cx="284396" cy="348996"/>
            </a:xfrm>
          </p:grpSpPr>
          <p:sp>
            <p:nvSpPr>
              <p:cNvPr id="3035" name="Google Shape;3035;p28"/>
              <p:cNvSpPr/>
              <p:nvPr/>
            </p:nvSpPr>
            <p:spPr>
              <a:xfrm>
                <a:off x="162348" y="4342638"/>
                <a:ext cx="271434" cy="33528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880" extrusionOk="0">
                    <a:moveTo>
                      <a:pt x="13" y="880"/>
                    </a:moveTo>
                    <a:lnTo>
                      <a:pt x="13" y="880"/>
                    </a:lnTo>
                    <a:cubicBezTo>
                      <a:pt x="11" y="880"/>
                      <a:pt x="8" y="879"/>
                      <a:pt x="6" y="878"/>
                    </a:cubicBezTo>
                    <a:cubicBezTo>
                      <a:pt x="4" y="877"/>
                      <a:pt x="3" y="875"/>
                      <a:pt x="2" y="873"/>
                    </a:cubicBezTo>
                    <a:cubicBezTo>
                      <a:pt x="0" y="871"/>
                      <a:pt x="0" y="869"/>
                      <a:pt x="0" y="867"/>
                    </a:cubicBezTo>
                    <a:lnTo>
                      <a:pt x="0" y="0"/>
                    </a:lnTo>
                    <a:lnTo>
                      <a:pt x="699" y="0"/>
                    </a:lnTo>
                    <a:lnTo>
                      <a:pt x="699" y="0"/>
                    </a:lnTo>
                    <a:cubicBezTo>
                      <a:pt x="701" y="0"/>
                      <a:pt x="703" y="1"/>
                      <a:pt x="705" y="2"/>
                    </a:cubicBezTo>
                    <a:cubicBezTo>
                      <a:pt x="707" y="3"/>
                      <a:pt x="709" y="5"/>
                      <a:pt x="710" y="7"/>
                    </a:cubicBezTo>
                    <a:cubicBezTo>
                      <a:pt x="711" y="9"/>
                      <a:pt x="712" y="11"/>
                      <a:pt x="712" y="13"/>
                    </a:cubicBezTo>
                    <a:lnTo>
                      <a:pt x="712" y="13"/>
                    </a:lnTo>
                    <a:lnTo>
                      <a:pt x="712" y="13"/>
                    </a:lnTo>
                    <a:cubicBezTo>
                      <a:pt x="712" y="16"/>
                      <a:pt x="711" y="18"/>
                      <a:pt x="710" y="20"/>
                    </a:cubicBezTo>
                    <a:cubicBezTo>
                      <a:pt x="709" y="22"/>
                      <a:pt x="707" y="24"/>
                      <a:pt x="705" y="25"/>
                    </a:cubicBezTo>
                    <a:cubicBezTo>
                      <a:pt x="703" y="26"/>
                      <a:pt x="701" y="27"/>
                      <a:pt x="699" y="27"/>
                    </a:cubicBezTo>
                    <a:lnTo>
                      <a:pt x="26" y="27"/>
                    </a:lnTo>
                    <a:lnTo>
                      <a:pt x="26" y="867"/>
                    </a:lnTo>
                    <a:lnTo>
                      <a:pt x="26" y="867"/>
                    </a:lnTo>
                    <a:cubicBezTo>
                      <a:pt x="26" y="869"/>
                      <a:pt x="26" y="871"/>
                      <a:pt x="25" y="873"/>
                    </a:cubicBezTo>
                    <a:cubicBezTo>
                      <a:pt x="23" y="875"/>
                      <a:pt x="22" y="877"/>
                      <a:pt x="20" y="878"/>
                    </a:cubicBezTo>
                    <a:cubicBezTo>
                      <a:pt x="18" y="879"/>
                      <a:pt x="15" y="880"/>
                      <a:pt x="13" y="8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6" name="Google Shape;3036;p28"/>
              <p:cNvSpPr/>
              <p:nvPr/>
            </p:nvSpPr>
            <p:spPr>
              <a:xfrm>
                <a:off x="408621" y="4328922"/>
                <a:ext cx="38123" cy="3771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100" y="49"/>
                    </a:moveTo>
                    <a:cubicBezTo>
                      <a:pt x="100" y="58"/>
                      <a:pt x="97" y="67"/>
                      <a:pt x="93" y="74"/>
                    </a:cubicBezTo>
                    <a:cubicBezTo>
                      <a:pt x="88" y="82"/>
                      <a:pt x="83" y="88"/>
                      <a:pt x="75" y="92"/>
                    </a:cubicBezTo>
                    <a:cubicBezTo>
                      <a:pt x="67" y="97"/>
                      <a:pt x="59" y="99"/>
                      <a:pt x="50" y="99"/>
                    </a:cubicBezTo>
                    <a:cubicBezTo>
                      <a:pt x="41" y="99"/>
                      <a:pt x="32" y="97"/>
                      <a:pt x="25" y="92"/>
                    </a:cubicBezTo>
                    <a:cubicBezTo>
                      <a:pt x="17" y="88"/>
                      <a:pt x="11" y="82"/>
                      <a:pt x="7" y="74"/>
                    </a:cubicBezTo>
                    <a:cubicBezTo>
                      <a:pt x="3" y="67"/>
                      <a:pt x="0" y="58"/>
                      <a:pt x="0" y="49"/>
                    </a:cubicBezTo>
                    <a:cubicBezTo>
                      <a:pt x="0" y="41"/>
                      <a:pt x="3" y="32"/>
                      <a:pt x="7" y="25"/>
                    </a:cubicBezTo>
                    <a:cubicBezTo>
                      <a:pt x="11" y="17"/>
                      <a:pt x="17" y="11"/>
                      <a:pt x="25" y="6"/>
                    </a:cubicBezTo>
                    <a:cubicBezTo>
                      <a:pt x="32" y="2"/>
                      <a:pt x="41" y="0"/>
                      <a:pt x="50" y="0"/>
                    </a:cubicBezTo>
                    <a:cubicBezTo>
                      <a:pt x="59" y="0"/>
                      <a:pt x="67" y="2"/>
                      <a:pt x="75" y="6"/>
                    </a:cubicBezTo>
                    <a:cubicBezTo>
                      <a:pt x="83" y="11"/>
                      <a:pt x="89" y="17"/>
                      <a:pt x="93" y="25"/>
                    </a:cubicBezTo>
                    <a:cubicBezTo>
                      <a:pt x="98" y="32"/>
                      <a:pt x="100" y="41"/>
                      <a:pt x="10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37" name="Google Shape;3037;p28"/>
            <p:cNvGrpSpPr/>
            <p:nvPr/>
          </p:nvGrpSpPr>
          <p:grpSpPr>
            <a:xfrm rot="-5400000">
              <a:off x="5170271" y="4731792"/>
              <a:ext cx="38757" cy="501929"/>
              <a:chOff x="177970" y="1692197"/>
              <a:chExt cx="38757" cy="501929"/>
            </a:xfrm>
          </p:grpSpPr>
          <p:sp>
            <p:nvSpPr>
              <p:cNvPr id="3038" name="Google Shape;3038;p28"/>
              <p:cNvSpPr/>
              <p:nvPr/>
            </p:nvSpPr>
            <p:spPr>
              <a:xfrm>
                <a:off x="192454" y="1692197"/>
                <a:ext cx="10178" cy="488709"/>
              </a:xfrm>
              <a:custGeom>
                <a:avLst/>
                <a:gdLst/>
                <a:ahLst/>
                <a:cxnLst/>
                <a:rect l="l" t="t" r="r" b="b"/>
                <a:pathLst>
                  <a:path w="26" h="1257" extrusionOk="0">
                    <a:moveTo>
                      <a:pt x="13" y="1257"/>
                    </a:moveTo>
                    <a:lnTo>
                      <a:pt x="13" y="1257"/>
                    </a:lnTo>
                    <a:cubicBezTo>
                      <a:pt x="10" y="1257"/>
                      <a:pt x="8" y="1256"/>
                      <a:pt x="6" y="1255"/>
                    </a:cubicBezTo>
                    <a:cubicBezTo>
                      <a:pt x="4" y="1254"/>
                      <a:pt x="2" y="1252"/>
                      <a:pt x="1" y="1250"/>
                    </a:cubicBezTo>
                    <a:cubicBezTo>
                      <a:pt x="0" y="1248"/>
                      <a:pt x="0" y="1246"/>
                      <a:pt x="0" y="1244"/>
                    </a:cubicBezTo>
                    <a:lnTo>
                      <a:pt x="0" y="13"/>
                    </a:lnTo>
                    <a:lnTo>
                      <a:pt x="0" y="13"/>
                    </a:lnTo>
                    <a:cubicBezTo>
                      <a:pt x="0" y="11"/>
                      <a:pt x="0" y="8"/>
                      <a:pt x="1" y="6"/>
                    </a:cubicBezTo>
                    <a:cubicBezTo>
                      <a:pt x="2" y="4"/>
                      <a:pt x="4" y="3"/>
                      <a:pt x="6" y="2"/>
                    </a:cubicBezTo>
                    <a:cubicBezTo>
                      <a:pt x="8" y="0"/>
                      <a:pt x="10" y="0"/>
                      <a:pt x="13" y="0"/>
                    </a:cubicBezTo>
                    <a:lnTo>
                      <a:pt x="13" y="0"/>
                    </a:lnTo>
                    <a:cubicBezTo>
                      <a:pt x="15" y="0"/>
                      <a:pt x="17" y="1"/>
                      <a:pt x="19" y="2"/>
                    </a:cubicBezTo>
                    <a:cubicBezTo>
                      <a:pt x="21" y="3"/>
                      <a:pt x="23" y="5"/>
                      <a:pt x="24" y="7"/>
                    </a:cubicBezTo>
                    <a:cubicBezTo>
                      <a:pt x="25" y="9"/>
                      <a:pt x="26" y="11"/>
                      <a:pt x="26" y="13"/>
                    </a:cubicBezTo>
                    <a:lnTo>
                      <a:pt x="26" y="1244"/>
                    </a:lnTo>
                    <a:lnTo>
                      <a:pt x="26" y="1244"/>
                    </a:lnTo>
                    <a:cubicBezTo>
                      <a:pt x="26" y="1246"/>
                      <a:pt x="25" y="1248"/>
                      <a:pt x="24" y="1250"/>
                    </a:cubicBezTo>
                    <a:cubicBezTo>
                      <a:pt x="23" y="1252"/>
                      <a:pt x="21" y="1254"/>
                      <a:pt x="19" y="1255"/>
                    </a:cubicBezTo>
                    <a:cubicBezTo>
                      <a:pt x="17" y="1256"/>
                      <a:pt x="15" y="1257"/>
                      <a:pt x="13" y="12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9" name="Google Shape;3039;p28"/>
              <p:cNvSpPr/>
              <p:nvPr/>
            </p:nvSpPr>
            <p:spPr>
              <a:xfrm>
                <a:off x="177970" y="2155636"/>
                <a:ext cx="38757" cy="38490"/>
              </a:xfrm>
              <a:custGeom>
                <a:avLst/>
                <a:gdLst/>
                <a:ahLst/>
                <a:cxnLst/>
                <a:rect l="l" t="t" r="r" b="b"/>
                <a:pathLst>
                  <a:path w="99" h="99" extrusionOk="0">
                    <a:moveTo>
                      <a:pt x="99" y="49"/>
                    </a:moveTo>
                    <a:cubicBezTo>
                      <a:pt x="99" y="58"/>
                      <a:pt x="97" y="66"/>
                      <a:pt x="93" y="74"/>
                    </a:cubicBezTo>
                    <a:cubicBezTo>
                      <a:pt x="88" y="81"/>
                      <a:pt x="82" y="88"/>
                      <a:pt x="75" y="93"/>
                    </a:cubicBezTo>
                    <a:cubicBezTo>
                      <a:pt x="67" y="97"/>
                      <a:pt x="58" y="99"/>
                      <a:pt x="50" y="99"/>
                    </a:cubicBezTo>
                    <a:cubicBezTo>
                      <a:pt x="41" y="99"/>
                      <a:pt x="32" y="97"/>
                      <a:pt x="25" y="93"/>
                    </a:cubicBezTo>
                    <a:cubicBezTo>
                      <a:pt x="17" y="88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5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2" y="1"/>
                      <a:pt x="41" y="0"/>
                      <a:pt x="50" y="0"/>
                    </a:cubicBezTo>
                    <a:cubicBezTo>
                      <a:pt x="58" y="0"/>
                      <a:pt x="67" y="1"/>
                      <a:pt x="75" y="6"/>
                    </a:cubicBezTo>
                    <a:cubicBezTo>
                      <a:pt x="82" y="10"/>
                      <a:pt x="88" y="17"/>
                      <a:pt x="93" y="25"/>
                    </a:cubicBezTo>
                    <a:cubicBezTo>
                      <a:pt x="97" y="32"/>
                      <a:pt x="99" y="41"/>
                      <a:pt x="99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40" name="Google Shape;3040;p28"/>
            <p:cNvGrpSpPr/>
            <p:nvPr/>
          </p:nvGrpSpPr>
          <p:grpSpPr>
            <a:xfrm rot="5400000" flipH="1">
              <a:off x="4992899" y="4854951"/>
              <a:ext cx="137094" cy="120548"/>
              <a:chOff x="454680" y="218515"/>
              <a:chExt cx="125280" cy="110160"/>
            </a:xfrm>
          </p:grpSpPr>
          <p:sp>
            <p:nvSpPr>
              <p:cNvPr id="3041" name="Google Shape;3041;p28"/>
              <p:cNvSpPr/>
              <p:nvPr/>
            </p:nvSpPr>
            <p:spPr>
              <a:xfrm>
                <a:off x="454680" y="218515"/>
                <a:ext cx="111960" cy="9792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72" extrusionOk="0">
                    <a:moveTo>
                      <a:pt x="298" y="272"/>
                    </a:moveTo>
                    <a:lnTo>
                      <a:pt x="298" y="272"/>
                    </a:lnTo>
                    <a:cubicBezTo>
                      <a:pt x="296" y="272"/>
                      <a:pt x="294" y="271"/>
                      <a:pt x="292" y="270"/>
                    </a:cubicBezTo>
                    <a:cubicBezTo>
                      <a:pt x="290" y="268"/>
                      <a:pt x="288" y="268"/>
                      <a:pt x="287" y="266"/>
                    </a:cubicBezTo>
                    <a:cubicBezTo>
                      <a:pt x="286" y="264"/>
                      <a:pt x="285" y="261"/>
                      <a:pt x="285" y="259"/>
                    </a:cubicBezTo>
                    <a:lnTo>
                      <a:pt x="285" y="27"/>
                    </a:lnTo>
                    <a:lnTo>
                      <a:pt x="13" y="27"/>
                    </a:lnTo>
                    <a:lnTo>
                      <a:pt x="13" y="27"/>
                    </a:lnTo>
                    <a:cubicBezTo>
                      <a:pt x="11" y="27"/>
                      <a:pt x="8" y="26"/>
                      <a:pt x="6" y="25"/>
                    </a:cubicBezTo>
                    <a:cubicBezTo>
                      <a:pt x="4" y="24"/>
                      <a:pt x="3" y="22"/>
                      <a:pt x="2" y="20"/>
                    </a:cubicBezTo>
                    <a:cubicBezTo>
                      <a:pt x="0" y="18"/>
                      <a:pt x="0" y="15"/>
                      <a:pt x="0" y="13"/>
                    </a:cubicBezTo>
                    <a:cubicBezTo>
                      <a:pt x="0" y="10"/>
                      <a:pt x="0" y="9"/>
                      <a:pt x="2" y="7"/>
                    </a:cubicBezTo>
                    <a:cubicBezTo>
                      <a:pt x="3" y="5"/>
                      <a:pt x="4" y="3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lnTo>
                      <a:pt x="311" y="0"/>
                    </a:lnTo>
                    <a:lnTo>
                      <a:pt x="311" y="259"/>
                    </a:lnTo>
                    <a:lnTo>
                      <a:pt x="311" y="259"/>
                    </a:lnTo>
                    <a:cubicBezTo>
                      <a:pt x="311" y="261"/>
                      <a:pt x="311" y="264"/>
                      <a:pt x="310" y="266"/>
                    </a:cubicBezTo>
                    <a:cubicBezTo>
                      <a:pt x="308" y="268"/>
                      <a:pt x="307" y="268"/>
                      <a:pt x="305" y="270"/>
                    </a:cubicBezTo>
                    <a:cubicBezTo>
                      <a:pt x="303" y="271"/>
                      <a:pt x="300" y="272"/>
                      <a:pt x="298" y="2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2" name="Google Shape;3042;p28"/>
              <p:cNvSpPr/>
              <p:nvPr/>
            </p:nvSpPr>
            <p:spPr>
              <a:xfrm>
                <a:off x="544320" y="293035"/>
                <a:ext cx="3564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99" h="99" extrusionOk="0">
                    <a:moveTo>
                      <a:pt x="99" y="50"/>
                    </a:moveTo>
                    <a:cubicBezTo>
                      <a:pt x="99" y="58"/>
                      <a:pt x="97" y="66"/>
                      <a:pt x="93" y="74"/>
                    </a:cubicBezTo>
                    <a:cubicBezTo>
                      <a:pt x="88" y="81"/>
                      <a:pt x="81" y="88"/>
                      <a:pt x="74" y="93"/>
                    </a:cubicBezTo>
                    <a:cubicBezTo>
                      <a:pt x="66" y="97"/>
                      <a:pt x="57" y="99"/>
                      <a:pt x="49" y="99"/>
                    </a:cubicBezTo>
                    <a:cubicBezTo>
                      <a:pt x="40" y="99"/>
                      <a:pt x="32" y="97"/>
                      <a:pt x="25" y="93"/>
                    </a:cubicBezTo>
                    <a:cubicBezTo>
                      <a:pt x="17" y="88"/>
                      <a:pt x="10" y="81"/>
                      <a:pt x="6" y="74"/>
                    </a:cubicBezTo>
                    <a:cubicBezTo>
                      <a:pt x="1" y="66"/>
                      <a:pt x="0" y="58"/>
                      <a:pt x="0" y="50"/>
                    </a:cubicBezTo>
                    <a:cubicBezTo>
                      <a:pt x="0" y="41"/>
                      <a:pt x="2" y="32"/>
                      <a:pt x="6" y="25"/>
                    </a:cubicBezTo>
                    <a:cubicBezTo>
                      <a:pt x="11" y="17"/>
                      <a:pt x="17" y="11"/>
                      <a:pt x="25" y="7"/>
                    </a:cubicBezTo>
                    <a:cubicBezTo>
                      <a:pt x="32" y="2"/>
                      <a:pt x="41" y="0"/>
                      <a:pt x="49" y="0"/>
                    </a:cubicBezTo>
                    <a:cubicBezTo>
                      <a:pt x="58" y="0"/>
                      <a:pt x="66" y="2"/>
                      <a:pt x="74" y="7"/>
                    </a:cubicBezTo>
                    <a:cubicBezTo>
                      <a:pt x="81" y="11"/>
                      <a:pt x="88" y="17"/>
                      <a:pt x="93" y="25"/>
                    </a:cubicBezTo>
                    <a:cubicBezTo>
                      <a:pt x="97" y="32"/>
                      <a:pt x="99" y="41"/>
                      <a:pt x="99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43" name="Google Shape;3043;p28"/>
            <p:cNvGrpSpPr/>
            <p:nvPr/>
          </p:nvGrpSpPr>
          <p:grpSpPr>
            <a:xfrm>
              <a:off x="5001172" y="4692186"/>
              <a:ext cx="412875" cy="72094"/>
              <a:chOff x="5003910" y="4692186"/>
              <a:chExt cx="412875" cy="72094"/>
            </a:xfrm>
          </p:grpSpPr>
          <p:sp>
            <p:nvSpPr>
              <p:cNvPr id="3044" name="Google Shape;3044;p28"/>
              <p:cNvSpPr/>
              <p:nvPr/>
            </p:nvSpPr>
            <p:spPr>
              <a:xfrm>
                <a:off x="5003910" y="4692186"/>
                <a:ext cx="71702" cy="7209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3" extrusionOk="0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1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0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0" y="162"/>
                      <a:pt x="136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8" y="29"/>
                      <a:pt x="59" y="35"/>
                    </a:cubicBezTo>
                    <a:cubicBezTo>
                      <a:pt x="49" y="41"/>
                      <a:pt x="40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8" y="152"/>
                      <a:pt x="80" y="156"/>
                      <a:pt x="91" y="156"/>
                    </a:cubicBezTo>
                    <a:cubicBezTo>
                      <a:pt x="102" y="156"/>
                      <a:pt x="113" y="152"/>
                      <a:pt x="123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2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1" y="49"/>
                      <a:pt x="133" y="41"/>
                      <a:pt x="123" y="35"/>
                    </a:cubicBezTo>
                    <a:cubicBezTo>
                      <a:pt x="113" y="30"/>
                      <a:pt x="102" y="27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5" name="Google Shape;3045;p28"/>
              <p:cNvSpPr/>
              <p:nvPr/>
            </p:nvSpPr>
            <p:spPr>
              <a:xfrm>
                <a:off x="5231622" y="4692186"/>
                <a:ext cx="72096" cy="72094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90" y="183"/>
                    </a:moveTo>
                    <a:lnTo>
                      <a:pt x="90" y="183"/>
                    </a:lnTo>
                    <a:cubicBezTo>
                      <a:pt x="75" y="182"/>
                      <a:pt x="59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3" y="123"/>
                      <a:pt x="0" y="107"/>
                      <a:pt x="0" y="91"/>
                    </a:cubicBezTo>
                    <a:cubicBezTo>
                      <a:pt x="0" y="75"/>
                      <a:pt x="3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6" y="0"/>
                      <a:pt x="92" y="0"/>
                    </a:cubicBezTo>
                    <a:cubicBezTo>
                      <a:pt x="108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5"/>
                      <a:pt x="183" y="91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8" y="123"/>
                      <a:pt x="171" y="137"/>
                    </a:cubicBezTo>
                    <a:cubicBezTo>
                      <a:pt x="163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lnTo>
                      <a:pt x="90" y="183"/>
                    </a:lnTo>
                    <a:moveTo>
                      <a:pt x="90" y="26"/>
                    </a:moveTo>
                    <a:lnTo>
                      <a:pt x="90" y="26"/>
                    </a:lnTo>
                    <a:cubicBezTo>
                      <a:pt x="79" y="27"/>
                      <a:pt x="68" y="30"/>
                      <a:pt x="59" y="35"/>
                    </a:cubicBezTo>
                    <a:cubicBezTo>
                      <a:pt x="48" y="41"/>
                      <a:pt x="40" y="49"/>
                      <a:pt x="35" y="59"/>
                    </a:cubicBezTo>
                    <a:cubicBezTo>
                      <a:pt x="29" y="69"/>
                      <a:pt x="27" y="79"/>
                      <a:pt x="27" y="91"/>
                    </a:cubicBezTo>
                    <a:cubicBezTo>
                      <a:pt x="27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9" y="152"/>
                      <a:pt x="80" y="156"/>
                      <a:pt x="92" y="156"/>
                    </a:cubicBezTo>
                    <a:cubicBezTo>
                      <a:pt x="103" y="156"/>
                      <a:pt x="114" y="152"/>
                      <a:pt x="124" y="147"/>
                    </a:cubicBezTo>
                    <a:cubicBezTo>
                      <a:pt x="134" y="141"/>
                      <a:pt x="142" y="134"/>
                      <a:pt x="148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8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2" y="26"/>
                    </a:cubicBezTo>
                    <a:cubicBezTo>
                      <a:pt x="91" y="26"/>
                      <a:pt x="91" y="26"/>
                      <a:pt x="90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6" name="Google Shape;3046;p28"/>
              <p:cNvSpPr/>
              <p:nvPr/>
            </p:nvSpPr>
            <p:spPr>
              <a:xfrm>
                <a:off x="5345083" y="4692186"/>
                <a:ext cx="71702" cy="7209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3" extrusionOk="0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8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1" y="134"/>
                      <a:pt x="49" y="141"/>
                      <a:pt x="59" y="147"/>
                    </a:cubicBezTo>
                    <a:cubicBezTo>
                      <a:pt x="69" y="152"/>
                      <a:pt x="79" y="156"/>
                      <a:pt x="91" y="156"/>
                    </a:cubicBezTo>
                    <a:cubicBezTo>
                      <a:pt x="102" y="156"/>
                      <a:pt x="114" y="152"/>
                      <a:pt x="124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2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2" y="69"/>
                      <a:pt x="147" y="59"/>
                    </a:cubicBezTo>
                    <a:cubicBezTo>
                      <a:pt x="141" y="49"/>
                      <a:pt x="133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47" name="Google Shape;3047;p28"/>
              <p:cNvGrpSpPr/>
              <p:nvPr/>
            </p:nvGrpSpPr>
            <p:grpSpPr>
              <a:xfrm>
                <a:off x="5116939" y="4692187"/>
                <a:ext cx="72092" cy="72092"/>
                <a:chOff x="833760" y="96688"/>
                <a:chExt cx="65880" cy="65880"/>
              </a:xfrm>
            </p:grpSpPr>
            <p:sp>
              <p:nvSpPr>
                <p:cNvPr id="3048" name="Google Shape;3048;p28"/>
                <p:cNvSpPr/>
                <p:nvPr/>
              </p:nvSpPr>
              <p:spPr>
                <a:xfrm>
                  <a:off x="838080" y="101008"/>
                  <a:ext cx="57240" cy="57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" h="159" extrusionOk="0">
                      <a:moveTo>
                        <a:pt x="159" y="80"/>
                      </a:moveTo>
                      <a:lnTo>
                        <a:pt x="159" y="80"/>
                      </a:lnTo>
                      <a:cubicBezTo>
                        <a:pt x="159" y="94"/>
                        <a:pt x="155" y="107"/>
                        <a:pt x="148" y="119"/>
                      </a:cubicBezTo>
                      <a:cubicBezTo>
                        <a:pt x="141" y="132"/>
                        <a:pt x="131" y="142"/>
                        <a:pt x="119" y="149"/>
                      </a:cubicBezTo>
                      <a:cubicBezTo>
                        <a:pt x="107" y="155"/>
                        <a:pt x="93" y="159"/>
                        <a:pt x="79" y="159"/>
                      </a:cubicBezTo>
                      <a:cubicBezTo>
                        <a:pt x="65" y="159"/>
                        <a:pt x="52" y="155"/>
                        <a:pt x="40" y="149"/>
                      </a:cubicBezTo>
                      <a:cubicBezTo>
                        <a:pt x="28" y="142"/>
                        <a:pt x="17" y="132"/>
                        <a:pt x="11" y="119"/>
                      </a:cubicBezTo>
                      <a:cubicBezTo>
                        <a:pt x="4" y="106"/>
                        <a:pt x="0" y="94"/>
                        <a:pt x="0" y="80"/>
                      </a:cubicBezTo>
                      <a:cubicBezTo>
                        <a:pt x="0" y="66"/>
                        <a:pt x="4" y="52"/>
                        <a:pt x="11" y="40"/>
                      </a:cubicBezTo>
                      <a:cubicBezTo>
                        <a:pt x="17" y="28"/>
                        <a:pt x="28" y="18"/>
                        <a:pt x="40" y="11"/>
                      </a:cubicBezTo>
                      <a:cubicBezTo>
                        <a:pt x="52" y="4"/>
                        <a:pt x="65" y="0"/>
                        <a:pt x="79" y="0"/>
                      </a:cubicBezTo>
                      <a:cubicBezTo>
                        <a:pt x="80" y="0"/>
                        <a:pt x="80" y="0"/>
                        <a:pt x="81" y="0"/>
                      </a:cubicBezTo>
                      <a:lnTo>
                        <a:pt x="81" y="0"/>
                      </a:lnTo>
                      <a:lnTo>
                        <a:pt x="81" y="0"/>
                      </a:lnTo>
                      <a:cubicBezTo>
                        <a:pt x="94" y="0"/>
                        <a:pt x="108" y="4"/>
                        <a:pt x="120" y="11"/>
                      </a:cubicBezTo>
                      <a:cubicBezTo>
                        <a:pt x="131" y="18"/>
                        <a:pt x="141" y="27"/>
                        <a:pt x="148" y="39"/>
                      </a:cubicBezTo>
                      <a:cubicBezTo>
                        <a:pt x="155" y="50"/>
                        <a:pt x="159" y="65"/>
                        <a:pt x="159" y="78"/>
                      </a:cubicBezTo>
                      <a:cubicBezTo>
                        <a:pt x="159" y="79"/>
                        <a:pt x="159" y="79"/>
                        <a:pt x="159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12225" rIns="90000" bIns="122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9" name="Google Shape;3049;p28"/>
                <p:cNvSpPr/>
                <p:nvPr/>
              </p:nvSpPr>
              <p:spPr>
                <a:xfrm>
                  <a:off x="833760" y="96688"/>
                  <a:ext cx="65880" cy="65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83" extrusionOk="0">
                      <a:moveTo>
                        <a:pt x="93" y="183"/>
                      </a:moveTo>
                      <a:lnTo>
                        <a:pt x="93" y="183"/>
                      </a:lnTo>
                      <a:cubicBezTo>
                        <a:pt x="92" y="183"/>
                        <a:pt x="92" y="183"/>
                        <a:pt x="92" y="183"/>
                      </a:cubicBezTo>
                      <a:cubicBezTo>
                        <a:pt x="75" y="183"/>
                        <a:pt x="60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5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8" y="182"/>
                        <a:pt x="93" y="183"/>
                      </a:cubicBezTo>
                      <a:moveTo>
                        <a:pt x="93" y="26"/>
                      </a:moveTo>
                      <a:lnTo>
                        <a:pt x="93" y="26"/>
                      </a:lnTo>
                      <a:cubicBezTo>
                        <a:pt x="92" y="26"/>
                        <a:pt x="92" y="26"/>
                        <a:pt x="92" y="26"/>
                      </a:cubicBez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30"/>
                        <a:pt x="104" y="27"/>
                        <a:pt x="93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050" name="Google Shape;3050;p28"/>
            <p:cNvSpPr/>
            <p:nvPr/>
          </p:nvSpPr>
          <p:spPr>
            <a:xfrm>
              <a:off x="5509895" y="4691956"/>
              <a:ext cx="228600" cy="228600"/>
            </a:xfrm>
            <a:prstGeom prst="mathMultiply">
              <a:avLst>
                <a:gd name="adj1" fmla="val 2352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grpSp>
          <p:nvGrpSpPr>
            <p:cNvPr id="3051" name="Google Shape;3051;p28"/>
            <p:cNvGrpSpPr/>
            <p:nvPr/>
          </p:nvGrpSpPr>
          <p:grpSpPr>
            <a:xfrm>
              <a:off x="3451438" y="91310"/>
              <a:ext cx="356603" cy="356611"/>
              <a:chOff x="-62151950" y="4111775"/>
              <a:chExt cx="318225" cy="316650"/>
            </a:xfrm>
          </p:grpSpPr>
          <p:sp>
            <p:nvSpPr>
              <p:cNvPr id="3052" name="Google Shape;3052;p28"/>
              <p:cNvSpPr/>
              <p:nvPr/>
            </p:nvSpPr>
            <p:spPr>
              <a:xfrm>
                <a:off x="-62151950" y="4407925"/>
                <a:ext cx="31822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441"/>
                    </a:cubicBezTo>
                    <a:cubicBezTo>
                      <a:pt x="1" y="662"/>
                      <a:pt x="221" y="819"/>
                      <a:pt x="442" y="819"/>
                    </a:cubicBezTo>
                    <a:lnTo>
                      <a:pt x="12288" y="819"/>
                    </a:lnTo>
                    <a:cubicBezTo>
                      <a:pt x="12540" y="819"/>
                      <a:pt x="12697" y="630"/>
                      <a:pt x="12697" y="441"/>
                    </a:cubicBezTo>
                    <a:cubicBezTo>
                      <a:pt x="12729" y="158"/>
                      <a:pt x="12540" y="0"/>
                      <a:pt x="12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28"/>
              <p:cNvSpPr/>
              <p:nvPr/>
            </p:nvSpPr>
            <p:spPr>
              <a:xfrm>
                <a:off x="-62151950" y="4283475"/>
                <a:ext cx="84300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4160" extrusionOk="0">
                    <a:moveTo>
                      <a:pt x="1009" y="0"/>
                    </a:moveTo>
                    <a:cubicBezTo>
                      <a:pt x="442" y="0"/>
                      <a:pt x="1" y="442"/>
                      <a:pt x="1" y="1009"/>
                    </a:cubicBezTo>
                    <a:lnTo>
                      <a:pt x="1" y="3214"/>
                    </a:lnTo>
                    <a:cubicBezTo>
                      <a:pt x="64" y="3718"/>
                      <a:pt x="473" y="4159"/>
                      <a:pt x="1009" y="4159"/>
                    </a:cubicBezTo>
                    <a:lnTo>
                      <a:pt x="2363" y="4159"/>
                    </a:lnTo>
                    <a:cubicBezTo>
                      <a:pt x="2931" y="4159"/>
                      <a:pt x="3372" y="3718"/>
                      <a:pt x="3372" y="3214"/>
                    </a:cubicBezTo>
                    <a:lnTo>
                      <a:pt x="3372" y="1009"/>
                    </a:lnTo>
                    <a:cubicBezTo>
                      <a:pt x="3372" y="442"/>
                      <a:pt x="2931" y="0"/>
                      <a:pt x="23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28"/>
              <p:cNvSpPr/>
              <p:nvPr/>
            </p:nvSpPr>
            <p:spPr>
              <a:xfrm>
                <a:off x="-62033800" y="4111775"/>
                <a:ext cx="82725" cy="27570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11028" extrusionOk="0">
                    <a:moveTo>
                      <a:pt x="946" y="0"/>
                    </a:moveTo>
                    <a:cubicBezTo>
                      <a:pt x="410" y="0"/>
                      <a:pt x="0" y="410"/>
                      <a:pt x="0" y="977"/>
                    </a:cubicBezTo>
                    <a:lnTo>
                      <a:pt x="0" y="10082"/>
                    </a:lnTo>
                    <a:cubicBezTo>
                      <a:pt x="0" y="10618"/>
                      <a:pt x="441" y="11027"/>
                      <a:pt x="946" y="11027"/>
                    </a:cubicBezTo>
                    <a:lnTo>
                      <a:pt x="2332" y="11027"/>
                    </a:lnTo>
                    <a:cubicBezTo>
                      <a:pt x="2899" y="11027"/>
                      <a:pt x="3308" y="10586"/>
                      <a:pt x="3308" y="10082"/>
                    </a:cubicBezTo>
                    <a:lnTo>
                      <a:pt x="3308" y="977"/>
                    </a:lnTo>
                    <a:cubicBezTo>
                      <a:pt x="3308" y="410"/>
                      <a:pt x="2899" y="0"/>
                      <a:pt x="23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28"/>
              <p:cNvSpPr/>
              <p:nvPr/>
            </p:nvSpPr>
            <p:spPr>
              <a:xfrm>
                <a:off x="-61916450" y="4200775"/>
                <a:ext cx="82725" cy="18670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7468" extrusionOk="0">
                    <a:moveTo>
                      <a:pt x="946" y="0"/>
                    </a:moveTo>
                    <a:cubicBezTo>
                      <a:pt x="410" y="0"/>
                      <a:pt x="1" y="442"/>
                      <a:pt x="1" y="1009"/>
                    </a:cubicBezTo>
                    <a:lnTo>
                      <a:pt x="1" y="6522"/>
                    </a:lnTo>
                    <a:cubicBezTo>
                      <a:pt x="1" y="7058"/>
                      <a:pt x="442" y="7467"/>
                      <a:pt x="946" y="7467"/>
                    </a:cubicBezTo>
                    <a:lnTo>
                      <a:pt x="2332" y="7467"/>
                    </a:lnTo>
                    <a:cubicBezTo>
                      <a:pt x="2868" y="7467"/>
                      <a:pt x="3309" y="7026"/>
                      <a:pt x="3309" y="6522"/>
                    </a:cubicBezTo>
                    <a:lnTo>
                      <a:pt x="3309" y="1009"/>
                    </a:lnTo>
                    <a:cubicBezTo>
                      <a:pt x="3309" y="442"/>
                      <a:pt x="2868" y="0"/>
                      <a:pt x="23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56" name="Google Shape;3056;p28"/>
            <p:cNvGrpSpPr/>
            <p:nvPr/>
          </p:nvGrpSpPr>
          <p:grpSpPr>
            <a:xfrm flipH="1">
              <a:off x="5624485" y="5009643"/>
              <a:ext cx="692253" cy="40320"/>
              <a:chOff x="2030367" y="4961533"/>
              <a:chExt cx="692253" cy="40320"/>
            </a:xfrm>
          </p:grpSpPr>
          <p:sp>
            <p:nvSpPr>
              <p:cNvPr id="3057" name="Google Shape;3057;p28"/>
              <p:cNvSpPr/>
              <p:nvPr/>
            </p:nvSpPr>
            <p:spPr>
              <a:xfrm>
                <a:off x="2030367" y="4977022"/>
                <a:ext cx="677851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26" extrusionOk="0">
                    <a:moveTo>
                      <a:pt x="1859" y="26"/>
                    </a:moveTo>
                    <a:lnTo>
                      <a:pt x="13" y="26"/>
                    </a:lnTo>
                    <a:lnTo>
                      <a:pt x="13" y="26"/>
                    </a:lnTo>
                    <a:cubicBezTo>
                      <a:pt x="11" y="26"/>
                      <a:pt x="8" y="26"/>
                      <a:pt x="6" y="24"/>
                    </a:cubicBezTo>
                    <a:cubicBezTo>
                      <a:pt x="4" y="23"/>
                      <a:pt x="3" y="22"/>
                      <a:pt x="2" y="20"/>
                    </a:cubicBezTo>
                    <a:cubicBezTo>
                      <a:pt x="0" y="18"/>
                      <a:pt x="0" y="15"/>
                      <a:pt x="0" y="13"/>
                    </a:cubicBezTo>
                    <a:cubicBezTo>
                      <a:pt x="0" y="11"/>
                      <a:pt x="0" y="8"/>
                      <a:pt x="2" y="6"/>
                    </a:cubicBezTo>
                    <a:cubicBezTo>
                      <a:pt x="3" y="4"/>
                      <a:pt x="4" y="3"/>
                      <a:pt x="6" y="1"/>
                    </a:cubicBezTo>
                    <a:cubicBezTo>
                      <a:pt x="8" y="0"/>
                      <a:pt x="11" y="0"/>
                      <a:pt x="13" y="0"/>
                    </a:cubicBezTo>
                    <a:lnTo>
                      <a:pt x="1859" y="0"/>
                    </a:lnTo>
                    <a:lnTo>
                      <a:pt x="1859" y="0"/>
                    </a:lnTo>
                    <a:cubicBezTo>
                      <a:pt x="1861" y="0"/>
                      <a:pt x="1863" y="0"/>
                      <a:pt x="1865" y="1"/>
                    </a:cubicBezTo>
                    <a:cubicBezTo>
                      <a:pt x="1867" y="3"/>
                      <a:pt x="1869" y="4"/>
                      <a:pt x="1870" y="6"/>
                    </a:cubicBezTo>
                    <a:cubicBezTo>
                      <a:pt x="1871" y="8"/>
                      <a:pt x="1872" y="11"/>
                      <a:pt x="1872" y="13"/>
                    </a:cubicBezTo>
                    <a:cubicBezTo>
                      <a:pt x="1872" y="15"/>
                      <a:pt x="1871" y="18"/>
                      <a:pt x="1870" y="20"/>
                    </a:cubicBezTo>
                    <a:cubicBezTo>
                      <a:pt x="1869" y="22"/>
                      <a:pt x="1867" y="23"/>
                      <a:pt x="1865" y="24"/>
                    </a:cubicBezTo>
                    <a:cubicBezTo>
                      <a:pt x="1863" y="26"/>
                      <a:pt x="1861" y="26"/>
                      <a:pt x="1859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8" name="Google Shape;3058;p28"/>
              <p:cNvSpPr/>
              <p:nvPr/>
            </p:nvSpPr>
            <p:spPr>
              <a:xfrm>
                <a:off x="2684460" y="4963693"/>
                <a:ext cx="3600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0" extrusionOk="0">
                    <a:moveTo>
                      <a:pt x="100" y="50"/>
                    </a:moveTo>
                    <a:cubicBezTo>
                      <a:pt x="100" y="59"/>
                      <a:pt x="97" y="68"/>
                      <a:pt x="93" y="75"/>
                    </a:cubicBezTo>
                    <a:cubicBezTo>
                      <a:pt x="89" y="83"/>
                      <a:pt x="83" y="89"/>
                      <a:pt x="75" y="93"/>
                    </a:cubicBezTo>
                    <a:cubicBezTo>
                      <a:pt x="68" y="97"/>
                      <a:pt x="59" y="100"/>
                      <a:pt x="50" y="100"/>
                    </a:cubicBezTo>
                    <a:cubicBezTo>
                      <a:pt x="41" y="100"/>
                      <a:pt x="33" y="97"/>
                      <a:pt x="25" y="93"/>
                    </a:cubicBezTo>
                    <a:cubicBezTo>
                      <a:pt x="18" y="89"/>
                      <a:pt x="11" y="83"/>
                      <a:pt x="7" y="75"/>
                    </a:cubicBezTo>
                    <a:cubicBezTo>
                      <a:pt x="3" y="68"/>
                      <a:pt x="0" y="59"/>
                      <a:pt x="0" y="50"/>
                    </a:cubicBezTo>
                    <a:cubicBezTo>
                      <a:pt x="0" y="41"/>
                      <a:pt x="3" y="33"/>
                      <a:pt x="7" y="25"/>
                    </a:cubicBezTo>
                    <a:cubicBezTo>
                      <a:pt x="11" y="17"/>
                      <a:pt x="18" y="12"/>
                      <a:pt x="25" y="7"/>
                    </a:cubicBezTo>
                    <a:cubicBezTo>
                      <a:pt x="33" y="3"/>
                      <a:pt x="41" y="0"/>
                      <a:pt x="50" y="0"/>
                    </a:cubicBezTo>
                    <a:cubicBezTo>
                      <a:pt x="59" y="0"/>
                      <a:pt x="68" y="3"/>
                      <a:pt x="75" y="7"/>
                    </a:cubicBezTo>
                    <a:cubicBezTo>
                      <a:pt x="83" y="12"/>
                      <a:pt x="89" y="17"/>
                      <a:pt x="93" y="25"/>
                    </a:cubicBezTo>
                    <a:cubicBezTo>
                      <a:pt x="97" y="33"/>
                      <a:pt x="100" y="41"/>
                      <a:pt x="100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9" name="Google Shape;3059;p28"/>
              <p:cNvSpPr/>
              <p:nvPr/>
            </p:nvSpPr>
            <p:spPr>
              <a:xfrm>
                <a:off x="2682300" y="4961533"/>
                <a:ext cx="4032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12" extrusionOk="0">
                    <a:moveTo>
                      <a:pt x="56" y="0"/>
                    </a:moveTo>
                    <a:lnTo>
                      <a:pt x="56" y="0"/>
                    </a:lnTo>
                    <a:lnTo>
                      <a:pt x="56" y="0"/>
                    </a:lnTo>
                    <a:cubicBezTo>
                      <a:pt x="46" y="0"/>
                      <a:pt x="37" y="2"/>
                      <a:pt x="28" y="7"/>
                    </a:cubicBezTo>
                    <a:cubicBezTo>
                      <a:pt x="20" y="12"/>
                      <a:pt x="12" y="20"/>
                      <a:pt x="7" y="28"/>
                    </a:cubicBezTo>
                    <a:cubicBezTo>
                      <a:pt x="2" y="37"/>
                      <a:pt x="0" y="46"/>
                      <a:pt x="0" y="56"/>
                    </a:cubicBezTo>
                    <a:cubicBezTo>
                      <a:pt x="0" y="66"/>
                      <a:pt x="2" y="76"/>
                      <a:pt x="7" y="84"/>
                    </a:cubicBezTo>
                    <a:cubicBezTo>
                      <a:pt x="12" y="93"/>
                      <a:pt x="20" y="100"/>
                      <a:pt x="28" y="105"/>
                    </a:cubicBezTo>
                    <a:cubicBezTo>
                      <a:pt x="37" y="110"/>
                      <a:pt x="46" y="112"/>
                      <a:pt x="56" y="112"/>
                    </a:cubicBezTo>
                    <a:cubicBezTo>
                      <a:pt x="66" y="112"/>
                      <a:pt x="76" y="110"/>
                      <a:pt x="84" y="105"/>
                    </a:cubicBezTo>
                    <a:cubicBezTo>
                      <a:pt x="93" y="100"/>
                      <a:pt x="100" y="93"/>
                      <a:pt x="105" y="84"/>
                    </a:cubicBezTo>
                    <a:cubicBezTo>
                      <a:pt x="110" y="76"/>
                      <a:pt x="112" y="66"/>
                      <a:pt x="112" y="56"/>
                    </a:cubicBezTo>
                    <a:lnTo>
                      <a:pt x="112" y="56"/>
                    </a:lnTo>
                    <a:lnTo>
                      <a:pt x="112" y="56"/>
                    </a:lnTo>
                    <a:cubicBezTo>
                      <a:pt x="112" y="46"/>
                      <a:pt x="110" y="37"/>
                      <a:pt x="105" y="28"/>
                    </a:cubicBezTo>
                    <a:cubicBezTo>
                      <a:pt x="100" y="20"/>
                      <a:pt x="93" y="12"/>
                      <a:pt x="84" y="7"/>
                    </a:cubicBezTo>
                    <a:cubicBezTo>
                      <a:pt x="76" y="2"/>
                      <a:pt x="66" y="0"/>
                      <a:pt x="56" y="0"/>
                    </a:cubicBezTo>
                    <a:moveTo>
                      <a:pt x="56" y="99"/>
                    </a:moveTo>
                    <a:lnTo>
                      <a:pt x="56" y="99"/>
                    </a:lnTo>
                    <a:lnTo>
                      <a:pt x="56" y="99"/>
                    </a:lnTo>
                    <a:cubicBezTo>
                      <a:pt x="48" y="99"/>
                      <a:pt x="41" y="97"/>
                      <a:pt x="34" y="93"/>
                    </a:cubicBezTo>
                    <a:cubicBezTo>
                      <a:pt x="28" y="89"/>
                      <a:pt x="23" y="84"/>
                      <a:pt x="19" y="77"/>
                    </a:cubicBezTo>
                    <a:cubicBezTo>
                      <a:pt x="16" y="71"/>
                      <a:pt x="13" y="64"/>
                      <a:pt x="13" y="56"/>
                    </a:cubicBezTo>
                    <a:cubicBezTo>
                      <a:pt x="13" y="49"/>
                      <a:pt x="16" y="41"/>
                      <a:pt x="19" y="34"/>
                    </a:cubicBezTo>
                    <a:cubicBezTo>
                      <a:pt x="23" y="28"/>
                      <a:pt x="28" y="23"/>
                      <a:pt x="34" y="19"/>
                    </a:cubicBezTo>
                    <a:cubicBezTo>
                      <a:pt x="41" y="16"/>
                      <a:pt x="48" y="13"/>
                      <a:pt x="56" y="13"/>
                    </a:cubicBezTo>
                    <a:cubicBezTo>
                      <a:pt x="64" y="13"/>
                      <a:pt x="72" y="16"/>
                      <a:pt x="78" y="19"/>
                    </a:cubicBezTo>
                    <a:cubicBezTo>
                      <a:pt x="85" y="23"/>
                      <a:pt x="90" y="28"/>
                      <a:pt x="93" y="34"/>
                    </a:cubicBezTo>
                    <a:cubicBezTo>
                      <a:pt x="97" y="41"/>
                      <a:pt x="99" y="48"/>
                      <a:pt x="99" y="56"/>
                    </a:cubicBezTo>
                    <a:lnTo>
                      <a:pt x="99" y="56"/>
                    </a:lnTo>
                    <a:lnTo>
                      <a:pt x="99" y="56"/>
                    </a:lnTo>
                    <a:cubicBezTo>
                      <a:pt x="99" y="63"/>
                      <a:pt x="97" y="71"/>
                      <a:pt x="93" y="77"/>
                    </a:cubicBezTo>
                    <a:cubicBezTo>
                      <a:pt x="90" y="84"/>
                      <a:pt x="85" y="89"/>
                      <a:pt x="78" y="93"/>
                    </a:cubicBezTo>
                    <a:cubicBezTo>
                      <a:pt x="72" y="97"/>
                      <a:pt x="64" y="99"/>
                      <a:pt x="56" y="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60" name="Google Shape;3060;p28"/>
            <p:cNvGrpSpPr/>
            <p:nvPr/>
          </p:nvGrpSpPr>
          <p:grpSpPr>
            <a:xfrm>
              <a:off x="8707030" y="1408618"/>
              <a:ext cx="256034" cy="375000"/>
              <a:chOff x="8286045" y="636835"/>
              <a:chExt cx="346320" cy="505800"/>
            </a:xfrm>
          </p:grpSpPr>
          <p:sp>
            <p:nvSpPr>
              <p:cNvPr id="3061" name="Google Shape;3061;p28"/>
              <p:cNvSpPr/>
              <p:nvPr/>
            </p:nvSpPr>
            <p:spPr>
              <a:xfrm>
                <a:off x="8459205" y="658435"/>
                <a:ext cx="142560" cy="4626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285" extrusionOk="0">
                    <a:moveTo>
                      <a:pt x="396" y="1285"/>
                    </a:moveTo>
                    <a:lnTo>
                      <a:pt x="0" y="1285"/>
                    </a:lnTo>
                    <a:lnTo>
                      <a:pt x="0" y="1259"/>
                    </a:lnTo>
                    <a:lnTo>
                      <a:pt x="369" y="1259"/>
                    </a:lnTo>
                    <a:lnTo>
                      <a:pt x="369" y="957"/>
                    </a:lnTo>
                    <a:lnTo>
                      <a:pt x="369" y="957"/>
                    </a:lnTo>
                    <a:lnTo>
                      <a:pt x="369" y="956"/>
                    </a:lnTo>
                    <a:cubicBezTo>
                      <a:pt x="369" y="941"/>
                      <a:pt x="366" y="925"/>
                      <a:pt x="358" y="912"/>
                    </a:cubicBezTo>
                    <a:cubicBezTo>
                      <a:pt x="352" y="900"/>
                      <a:pt x="342" y="892"/>
                      <a:pt x="332" y="884"/>
                    </a:cubicBezTo>
                    <a:cubicBezTo>
                      <a:pt x="282" y="851"/>
                      <a:pt x="165" y="761"/>
                      <a:pt x="165" y="643"/>
                    </a:cubicBezTo>
                    <a:cubicBezTo>
                      <a:pt x="165" y="524"/>
                      <a:pt x="282" y="434"/>
                      <a:pt x="332" y="401"/>
                    </a:cubicBezTo>
                    <a:lnTo>
                      <a:pt x="332" y="401"/>
                    </a:lnTo>
                    <a:cubicBezTo>
                      <a:pt x="342" y="394"/>
                      <a:pt x="352" y="384"/>
                      <a:pt x="358" y="373"/>
                    </a:cubicBezTo>
                    <a:cubicBezTo>
                      <a:pt x="366" y="360"/>
                      <a:pt x="369" y="345"/>
                      <a:pt x="369" y="329"/>
                    </a:cubicBezTo>
                    <a:lnTo>
                      <a:pt x="369" y="328"/>
                    </a:lnTo>
                    <a:lnTo>
                      <a:pt x="369" y="2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396" y="0"/>
                    </a:lnTo>
                    <a:lnTo>
                      <a:pt x="396" y="328"/>
                    </a:lnTo>
                    <a:lnTo>
                      <a:pt x="396" y="328"/>
                    </a:lnTo>
                    <a:cubicBezTo>
                      <a:pt x="396" y="329"/>
                      <a:pt x="396" y="329"/>
                      <a:pt x="396" y="329"/>
                    </a:cubicBezTo>
                    <a:cubicBezTo>
                      <a:pt x="396" y="349"/>
                      <a:pt x="390" y="369"/>
                      <a:pt x="380" y="386"/>
                    </a:cubicBezTo>
                    <a:cubicBezTo>
                      <a:pt x="372" y="401"/>
                      <a:pt x="360" y="413"/>
                      <a:pt x="346" y="423"/>
                    </a:cubicBezTo>
                    <a:cubicBezTo>
                      <a:pt x="300" y="454"/>
                      <a:pt x="192" y="537"/>
                      <a:pt x="192" y="643"/>
                    </a:cubicBezTo>
                    <a:cubicBezTo>
                      <a:pt x="192" y="748"/>
                      <a:pt x="300" y="831"/>
                      <a:pt x="346" y="862"/>
                    </a:cubicBezTo>
                    <a:lnTo>
                      <a:pt x="346" y="862"/>
                    </a:lnTo>
                    <a:cubicBezTo>
                      <a:pt x="360" y="872"/>
                      <a:pt x="372" y="884"/>
                      <a:pt x="380" y="899"/>
                    </a:cubicBezTo>
                    <a:cubicBezTo>
                      <a:pt x="390" y="916"/>
                      <a:pt x="396" y="936"/>
                      <a:pt x="396" y="956"/>
                    </a:cubicBezTo>
                    <a:lnTo>
                      <a:pt x="396" y="957"/>
                    </a:lnTo>
                    <a:lnTo>
                      <a:pt x="396" y="128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2" name="Google Shape;3062;p28"/>
              <p:cNvSpPr/>
              <p:nvPr/>
            </p:nvSpPr>
            <p:spPr>
              <a:xfrm>
                <a:off x="8347245" y="760675"/>
                <a:ext cx="224280" cy="338400"/>
              </a:xfrm>
              <a:custGeom>
                <a:avLst/>
                <a:gdLst/>
                <a:ahLst/>
                <a:cxnLst/>
                <a:rect l="l" t="t" r="r" b="b"/>
                <a:pathLst>
                  <a:path w="623" h="940" extrusionOk="0">
                    <a:moveTo>
                      <a:pt x="561" y="589"/>
                    </a:moveTo>
                    <a:cubicBezTo>
                      <a:pt x="508" y="536"/>
                      <a:pt x="434" y="454"/>
                      <a:pt x="434" y="359"/>
                    </a:cubicBezTo>
                    <a:cubicBezTo>
                      <a:pt x="434" y="264"/>
                      <a:pt x="491" y="180"/>
                      <a:pt x="545" y="128"/>
                    </a:cubicBezTo>
                    <a:lnTo>
                      <a:pt x="545" y="128"/>
                    </a:lnTo>
                    <a:cubicBezTo>
                      <a:pt x="550" y="122"/>
                      <a:pt x="555" y="116"/>
                      <a:pt x="559" y="109"/>
                    </a:cubicBezTo>
                    <a:cubicBezTo>
                      <a:pt x="569" y="91"/>
                      <a:pt x="575" y="70"/>
                      <a:pt x="575" y="49"/>
                    </a:cubicBezTo>
                    <a:cubicBezTo>
                      <a:pt x="575" y="47"/>
                      <a:pt x="575" y="46"/>
                      <a:pt x="575" y="44"/>
                    </a:cubicBezTo>
                    <a:lnTo>
                      <a:pt x="575" y="0"/>
                    </a:lnTo>
                    <a:lnTo>
                      <a:pt x="48" y="0"/>
                    </a:lnTo>
                    <a:lnTo>
                      <a:pt x="48" y="44"/>
                    </a:lnTo>
                    <a:lnTo>
                      <a:pt x="48" y="44"/>
                    </a:lnTo>
                    <a:cubicBezTo>
                      <a:pt x="48" y="46"/>
                      <a:pt x="48" y="47"/>
                      <a:pt x="48" y="49"/>
                    </a:cubicBezTo>
                    <a:cubicBezTo>
                      <a:pt x="48" y="70"/>
                      <a:pt x="53" y="90"/>
                      <a:pt x="64" y="109"/>
                    </a:cubicBezTo>
                    <a:cubicBezTo>
                      <a:pt x="68" y="115"/>
                      <a:pt x="73" y="122"/>
                      <a:pt x="78" y="128"/>
                    </a:cubicBezTo>
                    <a:cubicBezTo>
                      <a:pt x="131" y="181"/>
                      <a:pt x="188" y="263"/>
                      <a:pt x="188" y="358"/>
                    </a:cubicBezTo>
                    <a:cubicBezTo>
                      <a:pt x="188" y="452"/>
                      <a:pt x="100" y="537"/>
                      <a:pt x="46" y="589"/>
                    </a:cubicBezTo>
                    <a:lnTo>
                      <a:pt x="46" y="589"/>
                    </a:lnTo>
                    <a:cubicBezTo>
                      <a:pt x="34" y="599"/>
                      <a:pt x="25" y="611"/>
                      <a:pt x="17" y="624"/>
                    </a:cubicBezTo>
                    <a:cubicBezTo>
                      <a:pt x="8" y="639"/>
                      <a:pt x="2" y="656"/>
                      <a:pt x="0" y="673"/>
                    </a:cubicBezTo>
                    <a:lnTo>
                      <a:pt x="0" y="940"/>
                    </a:lnTo>
                    <a:lnTo>
                      <a:pt x="623" y="940"/>
                    </a:lnTo>
                    <a:lnTo>
                      <a:pt x="623" y="673"/>
                    </a:lnTo>
                    <a:cubicBezTo>
                      <a:pt x="623" y="640"/>
                      <a:pt x="580" y="608"/>
                      <a:pt x="561" y="5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3" name="Google Shape;3063;p28"/>
              <p:cNvSpPr/>
              <p:nvPr/>
            </p:nvSpPr>
            <p:spPr>
              <a:xfrm>
                <a:off x="8317005" y="658435"/>
                <a:ext cx="142200" cy="46260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285" extrusionOk="0">
                    <a:moveTo>
                      <a:pt x="395" y="1285"/>
                    </a:moveTo>
                    <a:lnTo>
                      <a:pt x="0" y="1285"/>
                    </a:lnTo>
                    <a:lnTo>
                      <a:pt x="0" y="957"/>
                    </a:lnTo>
                    <a:lnTo>
                      <a:pt x="0" y="957"/>
                    </a:lnTo>
                    <a:lnTo>
                      <a:pt x="0" y="956"/>
                    </a:lnTo>
                    <a:cubicBezTo>
                      <a:pt x="0" y="936"/>
                      <a:pt x="5" y="916"/>
                      <a:pt x="15" y="899"/>
                    </a:cubicBezTo>
                    <a:cubicBezTo>
                      <a:pt x="24" y="884"/>
                      <a:pt x="35" y="872"/>
                      <a:pt x="49" y="862"/>
                    </a:cubicBezTo>
                    <a:cubicBezTo>
                      <a:pt x="96" y="831"/>
                      <a:pt x="204" y="748"/>
                      <a:pt x="204" y="643"/>
                    </a:cubicBezTo>
                    <a:cubicBezTo>
                      <a:pt x="204" y="537"/>
                      <a:pt x="96" y="454"/>
                      <a:pt x="49" y="423"/>
                    </a:cubicBezTo>
                    <a:lnTo>
                      <a:pt x="49" y="423"/>
                    </a:lnTo>
                    <a:cubicBezTo>
                      <a:pt x="35" y="413"/>
                      <a:pt x="24" y="401"/>
                      <a:pt x="15" y="386"/>
                    </a:cubicBezTo>
                    <a:cubicBezTo>
                      <a:pt x="5" y="369"/>
                      <a:pt x="0" y="349"/>
                      <a:pt x="0" y="329"/>
                    </a:cubicBezTo>
                    <a:lnTo>
                      <a:pt x="0" y="328"/>
                    </a:lnTo>
                    <a:lnTo>
                      <a:pt x="0" y="0"/>
                    </a:lnTo>
                    <a:lnTo>
                      <a:pt x="395" y="0"/>
                    </a:lnTo>
                    <a:lnTo>
                      <a:pt x="395" y="26"/>
                    </a:lnTo>
                    <a:lnTo>
                      <a:pt x="26" y="26"/>
                    </a:lnTo>
                    <a:lnTo>
                      <a:pt x="26" y="328"/>
                    </a:lnTo>
                    <a:lnTo>
                      <a:pt x="26" y="328"/>
                    </a:lnTo>
                    <a:cubicBezTo>
                      <a:pt x="26" y="329"/>
                      <a:pt x="26" y="329"/>
                      <a:pt x="26" y="329"/>
                    </a:cubicBezTo>
                    <a:cubicBezTo>
                      <a:pt x="26" y="345"/>
                      <a:pt x="30" y="360"/>
                      <a:pt x="38" y="373"/>
                    </a:cubicBezTo>
                    <a:cubicBezTo>
                      <a:pt x="44" y="384"/>
                      <a:pt x="53" y="394"/>
                      <a:pt x="64" y="401"/>
                    </a:cubicBezTo>
                    <a:cubicBezTo>
                      <a:pt x="114" y="434"/>
                      <a:pt x="230" y="525"/>
                      <a:pt x="230" y="643"/>
                    </a:cubicBezTo>
                    <a:cubicBezTo>
                      <a:pt x="230" y="761"/>
                      <a:pt x="114" y="851"/>
                      <a:pt x="64" y="884"/>
                    </a:cubicBezTo>
                    <a:lnTo>
                      <a:pt x="64" y="884"/>
                    </a:lnTo>
                    <a:cubicBezTo>
                      <a:pt x="53" y="892"/>
                      <a:pt x="44" y="901"/>
                      <a:pt x="38" y="912"/>
                    </a:cubicBezTo>
                    <a:cubicBezTo>
                      <a:pt x="30" y="926"/>
                      <a:pt x="26" y="941"/>
                      <a:pt x="26" y="956"/>
                    </a:cubicBezTo>
                    <a:lnTo>
                      <a:pt x="26" y="957"/>
                    </a:lnTo>
                    <a:lnTo>
                      <a:pt x="26" y="1259"/>
                    </a:lnTo>
                    <a:lnTo>
                      <a:pt x="395" y="1259"/>
                    </a:lnTo>
                    <a:lnTo>
                      <a:pt x="395" y="128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4" name="Google Shape;3064;p28"/>
              <p:cNvSpPr/>
              <p:nvPr/>
            </p:nvSpPr>
            <p:spPr>
              <a:xfrm>
                <a:off x="8286045" y="636835"/>
                <a:ext cx="346320" cy="34920"/>
              </a:xfrm>
              <a:custGeom>
                <a:avLst/>
                <a:gdLst/>
                <a:ahLst/>
                <a:cxnLst/>
                <a:rect l="l" t="t" r="r" b="b"/>
                <a:pathLst>
                  <a:path w="962" h="97" extrusionOk="0">
                    <a:moveTo>
                      <a:pt x="0" y="0"/>
                    </a:moveTo>
                    <a:lnTo>
                      <a:pt x="962" y="0"/>
                    </a:lnTo>
                    <a:lnTo>
                      <a:pt x="962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5" name="Google Shape;3065;p28"/>
              <p:cNvSpPr/>
              <p:nvPr/>
            </p:nvSpPr>
            <p:spPr>
              <a:xfrm>
                <a:off x="8286045" y="1107715"/>
                <a:ext cx="346320" cy="34920"/>
              </a:xfrm>
              <a:custGeom>
                <a:avLst/>
                <a:gdLst/>
                <a:ahLst/>
                <a:cxnLst/>
                <a:rect l="l" t="t" r="r" b="b"/>
                <a:pathLst>
                  <a:path w="962" h="97" extrusionOk="0">
                    <a:moveTo>
                      <a:pt x="0" y="0"/>
                    </a:moveTo>
                    <a:lnTo>
                      <a:pt x="962" y="0"/>
                    </a:lnTo>
                    <a:lnTo>
                      <a:pt x="962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66" name="Google Shape;3066;p28"/>
            <p:cNvGrpSpPr/>
            <p:nvPr/>
          </p:nvGrpSpPr>
          <p:grpSpPr>
            <a:xfrm>
              <a:off x="7899987" y="127434"/>
              <a:ext cx="256023" cy="320026"/>
              <a:chOff x="8053845" y="209155"/>
              <a:chExt cx="227880" cy="295200"/>
            </a:xfrm>
          </p:grpSpPr>
          <p:sp>
            <p:nvSpPr>
              <p:cNvPr id="3067" name="Google Shape;3067;p28"/>
              <p:cNvSpPr/>
              <p:nvPr/>
            </p:nvSpPr>
            <p:spPr>
              <a:xfrm>
                <a:off x="8053845" y="209155"/>
                <a:ext cx="227880" cy="2952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820" extrusionOk="0">
                    <a:moveTo>
                      <a:pt x="410" y="820"/>
                    </a:moveTo>
                    <a:lnTo>
                      <a:pt x="14" y="820"/>
                    </a:lnTo>
                    <a:lnTo>
                      <a:pt x="14" y="820"/>
                    </a:lnTo>
                    <a:cubicBezTo>
                      <a:pt x="11" y="820"/>
                      <a:pt x="9" y="819"/>
                      <a:pt x="7" y="818"/>
                    </a:cubicBezTo>
                    <a:cubicBezTo>
                      <a:pt x="5" y="817"/>
                      <a:pt x="3" y="815"/>
                      <a:pt x="2" y="813"/>
                    </a:cubicBezTo>
                    <a:cubicBezTo>
                      <a:pt x="1" y="811"/>
                      <a:pt x="0" y="809"/>
                      <a:pt x="0" y="807"/>
                    </a:cubicBezTo>
                    <a:lnTo>
                      <a:pt x="0" y="13"/>
                    </a:lnTo>
                    <a:lnTo>
                      <a:pt x="0" y="13"/>
                    </a:lnTo>
                    <a:cubicBezTo>
                      <a:pt x="0" y="11"/>
                      <a:pt x="1" y="8"/>
                      <a:pt x="2" y="6"/>
                    </a:cubicBezTo>
                    <a:cubicBezTo>
                      <a:pt x="3" y="4"/>
                      <a:pt x="5" y="3"/>
                      <a:pt x="7" y="2"/>
                    </a:cubicBezTo>
                    <a:cubicBezTo>
                      <a:pt x="9" y="0"/>
                      <a:pt x="11" y="0"/>
                      <a:pt x="14" y="0"/>
                    </a:cubicBezTo>
                    <a:lnTo>
                      <a:pt x="620" y="0"/>
                    </a:lnTo>
                    <a:lnTo>
                      <a:pt x="620" y="0"/>
                    </a:lnTo>
                    <a:cubicBezTo>
                      <a:pt x="622" y="0"/>
                      <a:pt x="625" y="0"/>
                      <a:pt x="627" y="2"/>
                    </a:cubicBezTo>
                    <a:cubicBezTo>
                      <a:pt x="629" y="3"/>
                      <a:pt x="630" y="4"/>
                      <a:pt x="631" y="6"/>
                    </a:cubicBezTo>
                    <a:cubicBezTo>
                      <a:pt x="633" y="8"/>
                      <a:pt x="633" y="11"/>
                      <a:pt x="633" y="13"/>
                    </a:cubicBezTo>
                    <a:lnTo>
                      <a:pt x="633" y="13"/>
                    </a:lnTo>
                    <a:lnTo>
                      <a:pt x="633" y="542"/>
                    </a:lnTo>
                    <a:lnTo>
                      <a:pt x="633" y="542"/>
                    </a:lnTo>
                    <a:cubicBezTo>
                      <a:pt x="633" y="544"/>
                      <a:pt x="633" y="547"/>
                      <a:pt x="631" y="549"/>
                    </a:cubicBezTo>
                    <a:cubicBezTo>
                      <a:pt x="631" y="549"/>
                      <a:pt x="631" y="550"/>
                      <a:pt x="630" y="550"/>
                    </a:cubicBezTo>
                    <a:lnTo>
                      <a:pt x="422" y="815"/>
                    </a:lnTo>
                    <a:lnTo>
                      <a:pt x="422" y="815"/>
                    </a:lnTo>
                    <a:cubicBezTo>
                      <a:pt x="421" y="816"/>
                      <a:pt x="420" y="817"/>
                      <a:pt x="418" y="818"/>
                    </a:cubicBezTo>
                    <a:cubicBezTo>
                      <a:pt x="416" y="819"/>
                      <a:pt x="414" y="820"/>
                      <a:pt x="412" y="820"/>
                    </a:cubicBezTo>
                    <a:cubicBezTo>
                      <a:pt x="411" y="820"/>
                      <a:pt x="411" y="820"/>
                      <a:pt x="410" y="820"/>
                    </a:cubicBezTo>
                    <a:moveTo>
                      <a:pt x="26" y="793"/>
                    </a:moveTo>
                    <a:lnTo>
                      <a:pt x="403" y="793"/>
                    </a:lnTo>
                    <a:lnTo>
                      <a:pt x="605" y="539"/>
                    </a:lnTo>
                    <a:lnTo>
                      <a:pt x="605" y="27"/>
                    </a:lnTo>
                    <a:lnTo>
                      <a:pt x="26" y="27"/>
                    </a:lnTo>
                    <a:lnTo>
                      <a:pt x="26" y="79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8" name="Google Shape;3068;p28"/>
              <p:cNvSpPr/>
              <p:nvPr/>
            </p:nvSpPr>
            <p:spPr>
              <a:xfrm>
                <a:off x="8196765" y="399955"/>
                <a:ext cx="8460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90" extrusionOk="0">
                    <a:moveTo>
                      <a:pt x="13" y="290"/>
                    </a:moveTo>
                    <a:lnTo>
                      <a:pt x="13" y="290"/>
                    </a:lnTo>
                    <a:cubicBezTo>
                      <a:pt x="13" y="290"/>
                      <a:pt x="12" y="290"/>
                      <a:pt x="11" y="290"/>
                    </a:cubicBezTo>
                    <a:cubicBezTo>
                      <a:pt x="10" y="290"/>
                      <a:pt x="10" y="290"/>
                      <a:pt x="9" y="290"/>
                    </a:cubicBezTo>
                    <a:lnTo>
                      <a:pt x="9" y="290"/>
                    </a:lnTo>
                    <a:cubicBezTo>
                      <a:pt x="8" y="290"/>
                      <a:pt x="8" y="289"/>
                      <a:pt x="7" y="289"/>
                    </a:cubicBezTo>
                    <a:cubicBezTo>
                      <a:pt x="5" y="288"/>
                      <a:pt x="3" y="286"/>
                      <a:pt x="2" y="284"/>
                    </a:cubicBezTo>
                    <a:cubicBezTo>
                      <a:pt x="1" y="282"/>
                      <a:pt x="0" y="280"/>
                      <a:pt x="0" y="278"/>
                    </a:cubicBezTo>
                    <a:lnTo>
                      <a:pt x="0" y="13"/>
                    </a:lnTo>
                    <a:lnTo>
                      <a:pt x="0" y="13"/>
                    </a:lnTo>
                    <a:cubicBezTo>
                      <a:pt x="0" y="11"/>
                      <a:pt x="1" y="8"/>
                      <a:pt x="2" y="6"/>
                    </a:cubicBezTo>
                    <a:cubicBezTo>
                      <a:pt x="3" y="4"/>
                      <a:pt x="5" y="3"/>
                      <a:pt x="7" y="2"/>
                    </a:cubicBezTo>
                    <a:cubicBezTo>
                      <a:pt x="9" y="0"/>
                      <a:pt x="11" y="0"/>
                      <a:pt x="13" y="0"/>
                    </a:cubicBezTo>
                    <a:lnTo>
                      <a:pt x="222" y="0"/>
                    </a:lnTo>
                    <a:lnTo>
                      <a:pt x="222" y="0"/>
                    </a:lnTo>
                    <a:lnTo>
                      <a:pt x="222" y="0"/>
                    </a:lnTo>
                    <a:cubicBezTo>
                      <a:pt x="224" y="0"/>
                      <a:pt x="227" y="0"/>
                      <a:pt x="229" y="2"/>
                    </a:cubicBezTo>
                    <a:cubicBezTo>
                      <a:pt x="231" y="3"/>
                      <a:pt x="232" y="4"/>
                      <a:pt x="233" y="6"/>
                    </a:cubicBezTo>
                    <a:cubicBezTo>
                      <a:pt x="234" y="7"/>
                      <a:pt x="234" y="7"/>
                      <a:pt x="234" y="7"/>
                    </a:cubicBezTo>
                    <a:lnTo>
                      <a:pt x="234" y="7"/>
                    </a:lnTo>
                    <a:cubicBezTo>
                      <a:pt x="235" y="9"/>
                      <a:pt x="235" y="11"/>
                      <a:pt x="235" y="13"/>
                    </a:cubicBezTo>
                    <a:cubicBezTo>
                      <a:pt x="235" y="15"/>
                      <a:pt x="235" y="18"/>
                      <a:pt x="233" y="20"/>
                    </a:cubicBezTo>
                    <a:cubicBezTo>
                      <a:pt x="233" y="20"/>
                      <a:pt x="233" y="21"/>
                      <a:pt x="232" y="21"/>
                    </a:cubicBezTo>
                    <a:lnTo>
                      <a:pt x="24" y="286"/>
                    </a:lnTo>
                    <a:lnTo>
                      <a:pt x="24" y="286"/>
                    </a:lnTo>
                    <a:cubicBezTo>
                      <a:pt x="23" y="287"/>
                      <a:pt x="22" y="287"/>
                      <a:pt x="21" y="288"/>
                    </a:cubicBezTo>
                    <a:cubicBezTo>
                      <a:pt x="19" y="289"/>
                      <a:pt x="16" y="290"/>
                      <a:pt x="14" y="290"/>
                    </a:cubicBezTo>
                    <a:lnTo>
                      <a:pt x="13" y="290"/>
                    </a:lnTo>
                    <a:moveTo>
                      <a:pt x="27" y="25"/>
                    </a:moveTo>
                    <a:lnTo>
                      <a:pt x="27" y="237"/>
                    </a:lnTo>
                    <a:lnTo>
                      <a:pt x="195" y="25"/>
                    </a:lnTo>
                    <a:lnTo>
                      <a:pt x="27" y="2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9" name="Google Shape;3069;p28"/>
              <p:cNvSpPr/>
              <p:nvPr/>
            </p:nvSpPr>
            <p:spPr>
              <a:xfrm>
                <a:off x="8098485" y="255595"/>
                <a:ext cx="140760" cy="1908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53" extrusionOk="0">
                    <a:moveTo>
                      <a:pt x="0" y="0"/>
                    </a:moveTo>
                    <a:lnTo>
                      <a:pt x="391" y="0"/>
                    </a:lnTo>
                    <a:lnTo>
                      <a:pt x="391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0" name="Google Shape;3070;p28"/>
              <p:cNvSpPr/>
              <p:nvPr/>
            </p:nvSpPr>
            <p:spPr>
              <a:xfrm>
                <a:off x="8098485" y="294475"/>
                <a:ext cx="140760" cy="1908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53" extrusionOk="0">
                    <a:moveTo>
                      <a:pt x="0" y="0"/>
                    </a:moveTo>
                    <a:lnTo>
                      <a:pt x="391" y="0"/>
                    </a:lnTo>
                    <a:lnTo>
                      <a:pt x="391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1" name="Google Shape;3071;p28"/>
              <p:cNvSpPr/>
              <p:nvPr/>
            </p:nvSpPr>
            <p:spPr>
              <a:xfrm>
                <a:off x="8098485" y="332995"/>
                <a:ext cx="111600" cy="1908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53" extrusionOk="0">
                    <a:moveTo>
                      <a:pt x="0" y="0"/>
                    </a:moveTo>
                    <a:lnTo>
                      <a:pt x="310" y="0"/>
                    </a:lnTo>
                    <a:lnTo>
                      <a:pt x="310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72" name="Google Shape;3072;p28"/>
            <p:cNvGrpSpPr/>
            <p:nvPr/>
          </p:nvGrpSpPr>
          <p:grpSpPr>
            <a:xfrm>
              <a:off x="8792071" y="2033956"/>
              <a:ext cx="77760" cy="77760"/>
              <a:chOff x="8659721" y="2156563"/>
              <a:chExt cx="77760" cy="77760"/>
            </a:xfrm>
          </p:grpSpPr>
          <p:sp>
            <p:nvSpPr>
              <p:cNvPr id="3073" name="Google Shape;3073;p28"/>
              <p:cNvSpPr/>
              <p:nvPr/>
            </p:nvSpPr>
            <p:spPr>
              <a:xfrm>
                <a:off x="8659721" y="2156563"/>
                <a:ext cx="77760" cy="7776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6" extrusionOk="0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89"/>
                    </a:moveTo>
                    <a:lnTo>
                      <a:pt x="189" y="189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4" name="Google Shape;3074;p28"/>
              <p:cNvSpPr/>
              <p:nvPr/>
            </p:nvSpPr>
            <p:spPr>
              <a:xfrm>
                <a:off x="8661161" y="2157643"/>
                <a:ext cx="74880" cy="7524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209" extrusionOk="0">
                    <a:moveTo>
                      <a:pt x="0" y="190"/>
                    </a:moveTo>
                    <a:lnTo>
                      <a:pt x="189" y="0"/>
                    </a:lnTo>
                    <a:lnTo>
                      <a:pt x="208" y="19"/>
                    </a:lnTo>
                    <a:lnTo>
                      <a:pt x="18" y="209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0225" rIns="90000" bIns="30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75" name="Google Shape;3075;p28"/>
            <p:cNvSpPr/>
            <p:nvPr/>
          </p:nvSpPr>
          <p:spPr>
            <a:xfrm>
              <a:off x="8905111" y="2033956"/>
              <a:ext cx="77760" cy="77760"/>
            </a:xfrm>
            <a:custGeom>
              <a:avLst/>
              <a:gdLst/>
              <a:ahLst/>
              <a:cxnLst/>
              <a:rect l="l" t="t" r="r" b="b"/>
              <a:pathLst>
                <a:path w="216" h="216" extrusionOk="0">
                  <a:moveTo>
                    <a:pt x="216" y="216"/>
                  </a:moveTo>
                  <a:lnTo>
                    <a:pt x="0" y="216"/>
                  </a:lnTo>
                  <a:lnTo>
                    <a:pt x="0" y="0"/>
                  </a:lnTo>
                  <a:lnTo>
                    <a:pt x="216" y="0"/>
                  </a:lnTo>
                  <a:lnTo>
                    <a:pt x="216" y="216"/>
                  </a:lnTo>
                  <a:moveTo>
                    <a:pt x="26" y="189"/>
                  </a:moveTo>
                  <a:lnTo>
                    <a:pt x="189" y="189"/>
                  </a:lnTo>
                  <a:lnTo>
                    <a:pt x="189" y="26"/>
                  </a:lnTo>
                  <a:lnTo>
                    <a:pt x="26" y="26"/>
                  </a:lnTo>
                  <a:lnTo>
                    <a:pt x="26" y="1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32750" rIns="90000" bIns="327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76" name="Google Shape;3076;p28"/>
            <p:cNvGrpSpPr/>
            <p:nvPr/>
          </p:nvGrpSpPr>
          <p:grpSpPr>
            <a:xfrm>
              <a:off x="8816244" y="928881"/>
              <a:ext cx="37595" cy="408342"/>
              <a:chOff x="8828205" y="895675"/>
              <a:chExt cx="36000" cy="391320"/>
            </a:xfrm>
          </p:grpSpPr>
          <p:sp>
            <p:nvSpPr>
              <p:cNvPr id="3077" name="Google Shape;3077;p28"/>
              <p:cNvSpPr/>
              <p:nvPr/>
            </p:nvSpPr>
            <p:spPr>
              <a:xfrm>
                <a:off x="8841525" y="895675"/>
                <a:ext cx="9360" cy="37908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053" extrusionOk="0">
                    <a:moveTo>
                      <a:pt x="13" y="1053"/>
                    </a:moveTo>
                    <a:lnTo>
                      <a:pt x="13" y="1053"/>
                    </a:lnTo>
                    <a:cubicBezTo>
                      <a:pt x="10" y="1053"/>
                      <a:pt x="8" y="1052"/>
                      <a:pt x="6" y="1051"/>
                    </a:cubicBezTo>
                    <a:cubicBezTo>
                      <a:pt x="4" y="1050"/>
                      <a:pt x="3" y="1048"/>
                      <a:pt x="1" y="1046"/>
                    </a:cubicBezTo>
                    <a:cubicBezTo>
                      <a:pt x="0" y="1044"/>
                      <a:pt x="0" y="1042"/>
                      <a:pt x="0" y="1039"/>
                    </a:cubicBezTo>
                    <a:lnTo>
                      <a:pt x="0" y="13"/>
                    </a:lnTo>
                    <a:lnTo>
                      <a:pt x="0" y="13"/>
                    </a:lnTo>
                    <a:cubicBezTo>
                      <a:pt x="0" y="10"/>
                      <a:pt x="0" y="8"/>
                      <a:pt x="1" y="6"/>
                    </a:cubicBezTo>
                    <a:cubicBezTo>
                      <a:pt x="3" y="4"/>
                      <a:pt x="4" y="2"/>
                      <a:pt x="6" y="1"/>
                    </a:cubicBezTo>
                    <a:cubicBezTo>
                      <a:pt x="8" y="0"/>
                      <a:pt x="10" y="0"/>
                      <a:pt x="13" y="0"/>
                    </a:cubicBezTo>
                    <a:lnTo>
                      <a:pt x="13" y="0"/>
                    </a:lnTo>
                    <a:cubicBezTo>
                      <a:pt x="15" y="0"/>
                      <a:pt x="17" y="0"/>
                      <a:pt x="19" y="1"/>
                    </a:cubicBezTo>
                    <a:cubicBezTo>
                      <a:pt x="21" y="2"/>
                      <a:pt x="23" y="4"/>
                      <a:pt x="24" y="6"/>
                    </a:cubicBezTo>
                    <a:cubicBezTo>
                      <a:pt x="25" y="8"/>
                      <a:pt x="26" y="10"/>
                      <a:pt x="26" y="13"/>
                    </a:cubicBezTo>
                    <a:lnTo>
                      <a:pt x="26" y="13"/>
                    </a:lnTo>
                    <a:lnTo>
                      <a:pt x="26" y="1039"/>
                    </a:lnTo>
                    <a:lnTo>
                      <a:pt x="26" y="1039"/>
                    </a:lnTo>
                    <a:cubicBezTo>
                      <a:pt x="26" y="1042"/>
                      <a:pt x="25" y="1044"/>
                      <a:pt x="24" y="1046"/>
                    </a:cubicBezTo>
                    <a:cubicBezTo>
                      <a:pt x="23" y="1048"/>
                      <a:pt x="21" y="1050"/>
                      <a:pt x="19" y="1051"/>
                    </a:cubicBezTo>
                    <a:cubicBezTo>
                      <a:pt x="17" y="1052"/>
                      <a:pt x="15" y="1053"/>
                      <a:pt x="13" y="1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8" name="Google Shape;3078;p28"/>
              <p:cNvSpPr/>
              <p:nvPr/>
            </p:nvSpPr>
            <p:spPr>
              <a:xfrm>
                <a:off x="8828205" y="1250995"/>
                <a:ext cx="3600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0" extrusionOk="0">
                    <a:moveTo>
                      <a:pt x="100" y="50"/>
                    </a:moveTo>
                    <a:cubicBezTo>
                      <a:pt x="100" y="59"/>
                      <a:pt x="97" y="67"/>
                      <a:pt x="93" y="75"/>
                    </a:cubicBezTo>
                    <a:cubicBezTo>
                      <a:pt x="89" y="82"/>
                      <a:pt x="83" y="89"/>
                      <a:pt x="75" y="93"/>
                    </a:cubicBezTo>
                    <a:cubicBezTo>
                      <a:pt x="68" y="97"/>
                      <a:pt x="59" y="100"/>
                      <a:pt x="50" y="100"/>
                    </a:cubicBezTo>
                    <a:cubicBezTo>
                      <a:pt x="41" y="100"/>
                      <a:pt x="33" y="97"/>
                      <a:pt x="25" y="93"/>
                    </a:cubicBezTo>
                    <a:cubicBezTo>
                      <a:pt x="18" y="89"/>
                      <a:pt x="12" y="82"/>
                      <a:pt x="7" y="75"/>
                    </a:cubicBezTo>
                    <a:cubicBezTo>
                      <a:pt x="3" y="67"/>
                      <a:pt x="0" y="59"/>
                      <a:pt x="0" y="50"/>
                    </a:cubicBezTo>
                    <a:cubicBezTo>
                      <a:pt x="0" y="41"/>
                      <a:pt x="2" y="33"/>
                      <a:pt x="7" y="25"/>
                    </a:cubicBezTo>
                    <a:cubicBezTo>
                      <a:pt x="11" y="17"/>
                      <a:pt x="18" y="11"/>
                      <a:pt x="25" y="7"/>
                    </a:cubicBezTo>
                    <a:cubicBezTo>
                      <a:pt x="33" y="2"/>
                      <a:pt x="41" y="0"/>
                      <a:pt x="50" y="0"/>
                    </a:cubicBezTo>
                    <a:cubicBezTo>
                      <a:pt x="59" y="0"/>
                      <a:pt x="68" y="2"/>
                      <a:pt x="75" y="7"/>
                    </a:cubicBezTo>
                    <a:cubicBezTo>
                      <a:pt x="83" y="11"/>
                      <a:pt x="89" y="17"/>
                      <a:pt x="93" y="25"/>
                    </a:cubicBezTo>
                    <a:cubicBezTo>
                      <a:pt x="97" y="33"/>
                      <a:pt x="100" y="41"/>
                      <a:pt x="100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79" name="Google Shape;3079;p28"/>
            <p:cNvGrpSpPr/>
            <p:nvPr/>
          </p:nvGrpSpPr>
          <p:grpSpPr>
            <a:xfrm>
              <a:off x="8833924" y="1051536"/>
              <a:ext cx="219554" cy="1173186"/>
              <a:chOff x="8841525" y="1088995"/>
              <a:chExt cx="210240" cy="1124280"/>
            </a:xfrm>
          </p:grpSpPr>
          <p:sp>
            <p:nvSpPr>
              <p:cNvPr id="3080" name="Google Shape;3080;p28"/>
              <p:cNvSpPr/>
              <p:nvPr/>
            </p:nvSpPr>
            <p:spPr>
              <a:xfrm>
                <a:off x="8841525" y="1088995"/>
                <a:ext cx="210240" cy="111132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3087" extrusionOk="0">
                    <a:moveTo>
                      <a:pt x="584" y="3087"/>
                    </a:moveTo>
                    <a:lnTo>
                      <a:pt x="270" y="3087"/>
                    </a:lnTo>
                    <a:lnTo>
                      <a:pt x="270" y="3087"/>
                    </a:lnTo>
                    <a:cubicBezTo>
                      <a:pt x="268" y="3087"/>
                      <a:pt x="265" y="3086"/>
                      <a:pt x="263" y="3085"/>
                    </a:cubicBezTo>
                    <a:cubicBezTo>
                      <a:pt x="261" y="3084"/>
                      <a:pt x="261" y="3082"/>
                      <a:pt x="259" y="3080"/>
                    </a:cubicBezTo>
                    <a:cubicBezTo>
                      <a:pt x="258" y="3078"/>
                      <a:pt x="257" y="3076"/>
                      <a:pt x="257" y="3073"/>
                    </a:cubicBezTo>
                    <a:cubicBezTo>
                      <a:pt x="257" y="3071"/>
                      <a:pt x="258" y="3069"/>
                      <a:pt x="259" y="3067"/>
                    </a:cubicBezTo>
                    <a:cubicBezTo>
                      <a:pt x="261" y="3065"/>
                      <a:pt x="261" y="3063"/>
                      <a:pt x="263" y="3062"/>
                    </a:cubicBezTo>
                    <a:cubicBezTo>
                      <a:pt x="265" y="3061"/>
                      <a:pt x="268" y="3060"/>
                      <a:pt x="270" y="3060"/>
                    </a:cubicBezTo>
                    <a:lnTo>
                      <a:pt x="558" y="3060"/>
                    </a:lnTo>
                    <a:lnTo>
                      <a:pt x="558" y="26"/>
                    </a:lnTo>
                    <a:lnTo>
                      <a:pt x="13" y="26"/>
                    </a:lnTo>
                    <a:lnTo>
                      <a:pt x="13" y="26"/>
                    </a:lnTo>
                    <a:cubicBezTo>
                      <a:pt x="10" y="26"/>
                      <a:pt x="8" y="25"/>
                      <a:pt x="6" y="24"/>
                    </a:cubicBezTo>
                    <a:cubicBezTo>
                      <a:pt x="4" y="23"/>
                      <a:pt x="3" y="21"/>
                      <a:pt x="1" y="19"/>
                    </a:cubicBezTo>
                    <a:cubicBezTo>
                      <a:pt x="0" y="17"/>
                      <a:pt x="0" y="15"/>
                      <a:pt x="0" y="13"/>
                    </a:cubicBezTo>
                    <a:lnTo>
                      <a:pt x="0" y="13"/>
                    </a:lnTo>
                    <a:cubicBezTo>
                      <a:pt x="0" y="10"/>
                      <a:pt x="0" y="8"/>
                      <a:pt x="1" y="6"/>
                    </a:cubicBezTo>
                    <a:cubicBezTo>
                      <a:pt x="3" y="4"/>
                      <a:pt x="4" y="2"/>
                      <a:pt x="6" y="1"/>
                    </a:cubicBezTo>
                    <a:cubicBezTo>
                      <a:pt x="8" y="0"/>
                      <a:pt x="10" y="0"/>
                      <a:pt x="13" y="0"/>
                    </a:cubicBezTo>
                    <a:lnTo>
                      <a:pt x="584" y="0"/>
                    </a:lnTo>
                    <a:lnTo>
                      <a:pt x="584" y="30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1" name="Google Shape;3081;p28"/>
              <p:cNvSpPr/>
              <p:nvPr/>
            </p:nvSpPr>
            <p:spPr>
              <a:xfrm>
                <a:off x="8921805" y="2177635"/>
                <a:ext cx="3564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99" h="99" extrusionOk="0">
                    <a:moveTo>
                      <a:pt x="99" y="49"/>
                    </a:moveTo>
                    <a:cubicBezTo>
                      <a:pt x="99" y="58"/>
                      <a:pt x="97" y="67"/>
                      <a:pt x="92" y="74"/>
                    </a:cubicBezTo>
                    <a:cubicBezTo>
                      <a:pt x="88" y="82"/>
                      <a:pt x="82" y="88"/>
                      <a:pt x="74" y="92"/>
                    </a:cubicBezTo>
                    <a:cubicBezTo>
                      <a:pt x="67" y="97"/>
                      <a:pt x="58" y="99"/>
                      <a:pt x="49" y="99"/>
                    </a:cubicBezTo>
                    <a:cubicBezTo>
                      <a:pt x="41" y="99"/>
                      <a:pt x="32" y="97"/>
                      <a:pt x="24" y="92"/>
                    </a:cubicBezTo>
                    <a:cubicBezTo>
                      <a:pt x="17" y="88"/>
                      <a:pt x="11" y="82"/>
                      <a:pt x="6" y="74"/>
                    </a:cubicBezTo>
                    <a:cubicBezTo>
                      <a:pt x="2" y="67"/>
                      <a:pt x="0" y="58"/>
                      <a:pt x="0" y="49"/>
                    </a:cubicBezTo>
                    <a:cubicBezTo>
                      <a:pt x="0" y="41"/>
                      <a:pt x="2" y="32"/>
                      <a:pt x="6" y="24"/>
                    </a:cubicBezTo>
                    <a:cubicBezTo>
                      <a:pt x="11" y="17"/>
                      <a:pt x="17" y="11"/>
                      <a:pt x="24" y="6"/>
                    </a:cubicBezTo>
                    <a:cubicBezTo>
                      <a:pt x="32" y="2"/>
                      <a:pt x="41" y="0"/>
                      <a:pt x="49" y="0"/>
                    </a:cubicBezTo>
                    <a:cubicBezTo>
                      <a:pt x="58" y="0"/>
                      <a:pt x="67" y="2"/>
                      <a:pt x="74" y="6"/>
                    </a:cubicBezTo>
                    <a:cubicBezTo>
                      <a:pt x="82" y="11"/>
                      <a:pt x="88" y="17"/>
                      <a:pt x="92" y="24"/>
                    </a:cubicBezTo>
                    <a:cubicBezTo>
                      <a:pt x="97" y="32"/>
                      <a:pt x="99" y="41"/>
                      <a:pt x="99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82" name="Google Shape;3082;p28"/>
            <p:cNvGrpSpPr/>
            <p:nvPr/>
          </p:nvGrpSpPr>
          <p:grpSpPr>
            <a:xfrm>
              <a:off x="8696440" y="378880"/>
              <a:ext cx="81205" cy="80767"/>
              <a:chOff x="8728485" y="366115"/>
              <a:chExt cx="77760" cy="77400"/>
            </a:xfrm>
          </p:grpSpPr>
          <p:sp>
            <p:nvSpPr>
              <p:cNvPr id="3083" name="Google Shape;3083;p28"/>
              <p:cNvSpPr/>
              <p:nvPr/>
            </p:nvSpPr>
            <p:spPr>
              <a:xfrm>
                <a:off x="8728485" y="366115"/>
                <a:ext cx="77760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5" extrusionOk="0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7" y="189"/>
                    </a:moveTo>
                    <a:lnTo>
                      <a:pt x="189" y="189"/>
                    </a:lnTo>
                    <a:lnTo>
                      <a:pt x="189" y="26"/>
                    </a:lnTo>
                    <a:lnTo>
                      <a:pt x="27" y="26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4" name="Google Shape;3084;p28"/>
              <p:cNvSpPr/>
              <p:nvPr/>
            </p:nvSpPr>
            <p:spPr>
              <a:xfrm>
                <a:off x="8729925" y="367195"/>
                <a:ext cx="7488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208" extrusionOk="0">
                    <a:moveTo>
                      <a:pt x="0" y="189"/>
                    </a:moveTo>
                    <a:lnTo>
                      <a:pt x="189" y="0"/>
                    </a:lnTo>
                    <a:lnTo>
                      <a:pt x="208" y="18"/>
                    </a:lnTo>
                    <a:lnTo>
                      <a:pt x="18" y="208"/>
                    </a:lnTo>
                    <a:lnTo>
                      <a:pt x="0" y="1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29875" rIns="90000" bIns="29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85" name="Google Shape;3085;p28"/>
            <p:cNvSpPr/>
            <p:nvPr/>
          </p:nvSpPr>
          <p:spPr>
            <a:xfrm>
              <a:off x="8696434" y="487441"/>
              <a:ext cx="81205" cy="81142"/>
            </a:xfrm>
            <a:custGeom>
              <a:avLst/>
              <a:gdLst/>
              <a:ahLst/>
              <a:cxnLst/>
              <a:rect l="l" t="t" r="r" b="b"/>
              <a:pathLst>
                <a:path w="216" h="216" extrusionOk="0">
                  <a:moveTo>
                    <a:pt x="216" y="216"/>
                  </a:moveTo>
                  <a:lnTo>
                    <a:pt x="0" y="216"/>
                  </a:lnTo>
                  <a:lnTo>
                    <a:pt x="0" y="0"/>
                  </a:lnTo>
                  <a:lnTo>
                    <a:pt x="216" y="0"/>
                  </a:lnTo>
                  <a:lnTo>
                    <a:pt x="216" y="216"/>
                  </a:lnTo>
                  <a:moveTo>
                    <a:pt x="27" y="190"/>
                  </a:moveTo>
                  <a:lnTo>
                    <a:pt x="189" y="190"/>
                  </a:lnTo>
                  <a:lnTo>
                    <a:pt x="189" y="26"/>
                  </a:lnTo>
                  <a:lnTo>
                    <a:pt x="27" y="26"/>
                  </a:lnTo>
                  <a:lnTo>
                    <a:pt x="27" y="1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2750" rIns="90000" bIns="327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86" name="Google Shape;3086;p28"/>
            <p:cNvGrpSpPr/>
            <p:nvPr/>
          </p:nvGrpSpPr>
          <p:grpSpPr>
            <a:xfrm>
              <a:off x="7893668" y="91651"/>
              <a:ext cx="748888" cy="176936"/>
              <a:chOff x="7944765" y="95755"/>
              <a:chExt cx="717120" cy="169560"/>
            </a:xfrm>
          </p:grpSpPr>
          <p:sp>
            <p:nvSpPr>
              <p:cNvPr id="3087" name="Google Shape;3087;p28"/>
              <p:cNvSpPr/>
              <p:nvPr/>
            </p:nvSpPr>
            <p:spPr>
              <a:xfrm>
                <a:off x="7944765" y="95755"/>
                <a:ext cx="703800" cy="157320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437" extrusionOk="0">
                    <a:moveTo>
                      <a:pt x="1942" y="437"/>
                    </a:moveTo>
                    <a:lnTo>
                      <a:pt x="1942" y="437"/>
                    </a:lnTo>
                    <a:cubicBezTo>
                      <a:pt x="1940" y="437"/>
                      <a:pt x="1937" y="436"/>
                      <a:pt x="1935" y="435"/>
                    </a:cubicBezTo>
                    <a:cubicBezTo>
                      <a:pt x="1933" y="434"/>
                      <a:pt x="1932" y="432"/>
                      <a:pt x="1930" y="430"/>
                    </a:cubicBezTo>
                    <a:cubicBezTo>
                      <a:pt x="1929" y="428"/>
                      <a:pt x="1929" y="426"/>
                      <a:pt x="1929" y="424"/>
                    </a:cubicBezTo>
                    <a:lnTo>
                      <a:pt x="1929" y="27"/>
                    </a:lnTo>
                    <a:lnTo>
                      <a:pt x="13" y="27"/>
                    </a:lnTo>
                    <a:lnTo>
                      <a:pt x="13" y="27"/>
                    </a:lnTo>
                    <a:cubicBezTo>
                      <a:pt x="11" y="27"/>
                      <a:pt x="9" y="26"/>
                      <a:pt x="7" y="25"/>
                    </a:cubicBezTo>
                    <a:cubicBezTo>
                      <a:pt x="5" y="24"/>
                      <a:pt x="3" y="22"/>
                      <a:pt x="2" y="20"/>
                    </a:cubicBezTo>
                    <a:cubicBezTo>
                      <a:pt x="1" y="18"/>
                      <a:pt x="0" y="16"/>
                      <a:pt x="0" y="13"/>
                    </a:cubicBezTo>
                    <a:lnTo>
                      <a:pt x="0" y="13"/>
                    </a:lnTo>
                    <a:cubicBezTo>
                      <a:pt x="0" y="11"/>
                      <a:pt x="1" y="9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9" y="1"/>
                      <a:pt x="11" y="0"/>
                      <a:pt x="13" y="0"/>
                    </a:cubicBezTo>
                    <a:lnTo>
                      <a:pt x="1955" y="0"/>
                    </a:lnTo>
                    <a:lnTo>
                      <a:pt x="1955" y="424"/>
                    </a:lnTo>
                    <a:lnTo>
                      <a:pt x="1955" y="424"/>
                    </a:lnTo>
                    <a:cubicBezTo>
                      <a:pt x="1955" y="426"/>
                      <a:pt x="1954" y="428"/>
                      <a:pt x="1953" y="430"/>
                    </a:cubicBezTo>
                    <a:cubicBezTo>
                      <a:pt x="1952" y="432"/>
                      <a:pt x="1950" y="434"/>
                      <a:pt x="1948" y="435"/>
                    </a:cubicBezTo>
                    <a:cubicBezTo>
                      <a:pt x="1946" y="436"/>
                      <a:pt x="1944" y="437"/>
                      <a:pt x="1942" y="4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8" name="Google Shape;3088;p28"/>
              <p:cNvSpPr/>
              <p:nvPr/>
            </p:nvSpPr>
            <p:spPr>
              <a:xfrm>
                <a:off x="8625885" y="229315"/>
                <a:ext cx="3600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0" extrusionOk="0">
                    <a:moveTo>
                      <a:pt x="100" y="50"/>
                    </a:moveTo>
                    <a:cubicBezTo>
                      <a:pt x="100" y="59"/>
                      <a:pt x="98" y="67"/>
                      <a:pt x="93" y="75"/>
                    </a:cubicBezTo>
                    <a:cubicBezTo>
                      <a:pt x="89" y="83"/>
                      <a:pt x="83" y="88"/>
                      <a:pt x="75" y="93"/>
                    </a:cubicBezTo>
                    <a:cubicBezTo>
                      <a:pt x="67" y="97"/>
                      <a:pt x="59" y="100"/>
                      <a:pt x="50" y="100"/>
                    </a:cubicBezTo>
                    <a:cubicBezTo>
                      <a:pt x="41" y="100"/>
                      <a:pt x="33" y="97"/>
                      <a:pt x="25" y="93"/>
                    </a:cubicBezTo>
                    <a:cubicBezTo>
                      <a:pt x="18" y="88"/>
                      <a:pt x="11" y="83"/>
                      <a:pt x="7" y="75"/>
                    </a:cubicBezTo>
                    <a:cubicBezTo>
                      <a:pt x="3" y="67"/>
                      <a:pt x="0" y="59"/>
                      <a:pt x="0" y="50"/>
                    </a:cubicBezTo>
                    <a:cubicBezTo>
                      <a:pt x="0" y="41"/>
                      <a:pt x="3" y="33"/>
                      <a:pt x="7" y="25"/>
                    </a:cubicBezTo>
                    <a:cubicBezTo>
                      <a:pt x="11" y="18"/>
                      <a:pt x="18" y="11"/>
                      <a:pt x="25" y="7"/>
                    </a:cubicBezTo>
                    <a:cubicBezTo>
                      <a:pt x="33" y="3"/>
                      <a:pt x="41" y="0"/>
                      <a:pt x="50" y="0"/>
                    </a:cubicBezTo>
                    <a:cubicBezTo>
                      <a:pt x="59" y="0"/>
                      <a:pt x="67" y="3"/>
                      <a:pt x="75" y="7"/>
                    </a:cubicBezTo>
                    <a:cubicBezTo>
                      <a:pt x="83" y="11"/>
                      <a:pt x="89" y="18"/>
                      <a:pt x="93" y="25"/>
                    </a:cubicBezTo>
                    <a:cubicBezTo>
                      <a:pt x="98" y="33"/>
                      <a:pt x="100" y="41"/>
                      <a:pt x="100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89" name="Google Shape;3089;p28"/>
            <p:cNvGrpSpPr/>
            <p:nvPr/>
          </p:nvGrpSpPr>
          <p:grpSpPr>
            <a:xfrm>
              <a:off x="8239415" y="191553"/>
              <a:ext cx="191733" cy="37566"/>
              <a:chOff x="8373165" y="151195"/>
              <a:chExt cx="183600" cy="36000"/>
            </a:xfrm>
          </p:grpSpPr>
          <p:sp>
            <p:nvSpPr>
              <p:cNvPr id="3090" name="Google Shape;3090;p28"/>
              <p:cNvSpPr/>
              <p:nvPr/>
            </p:nvSpPr>
            <p:spPr>
              <a:xfrm>
                <a:off x="8385405" y="164515"/>
                <a:ext cx="17136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26" extrusionOk="0">
                    <a:moveTo>
                      <a:pt x="463" y="26"/>
                    </a:moveTo>
                    <a:lnTo>
                      <a:pt x="13" y="26"/>
                    </a:lnTo>
                    <a:lnTo>
                      <a:pt x="13" y="26"/>
                    </a:lnTo>
                    <a:cubicBezTo>
                      <a:pt x="11" y="26"/>
                      <a:pt x="9" y="26"/>
                      <a:pt x="7" y="24"/>
                    </a:cubicBezTo>
                    <a:cubicBezTo>
                      <a:pt x="5" y="23"/>
                      <a:pt x="3" y="22"/>
                      <a:pt x="2" y="19"/>
                    </a:cubicBezTo>
                    <a:cubicBezTo>
                      <a:pt x="1" y="17"/>
                      <a:pt x="0" y="15"/>
                      <a:pt x="0" y="13"/>
                    </a:cubicBezTo>
                    <a:lnTo>
                      <a:pt x="0" y="13"/>
                    </a:lnTo>
                    <a:cubicBezTo>
                      <a:pt x="0" y="11"/>
                      <a:pt x="1" y="8"/>
                      <a:pt x="2" y="6"/>
                    </a:cubicBezTo>
                    <a:cubicBezTo>
                      <a:pt x="3" y="4"/>
                      <a:pt x="5" y="3"/>
                      <a:pt x="7" y="2"/>
                    </a:cubicBezTo>
                    <a:cubicBezTo>
                      <a:pt x="9" y="0"/>
                      <a:pt x="11" y="0"/>
                      <a:pt x="13" y="0"/>
                    </a:cubicBezTo>
                    <a:lnTo>
                      <a:pt x="463" y="0"/>
                    </a:lnTo>
                    <a:lnTo>
                      <a:pt x="463" y="0"/>
                    </a:lnTo>
                    <a:cubicBezTo>
                      <a:pt x="465" y="0"/>
                      <a:pt x="468" y="0"/>
                      <a:pt x="470" y="2"/>
                    </a:cubicBezTo>
                    <a:cubicBezTo>
                      <a:pt x="472" y="3"/>
                      <a:pt x="474" y="4"/>
                      <a:pt x="475" y="6"/>
                    </a:cubicBezTo>
                    <a:cubicBezTo>
                      <a:pt x="477" y="8"/>
                      <a:pt x="476" y="11"/>
                      <a:pt x="476" y="13"/>
                    </a:cubicBezTo>
                    <a:lnTo>
                      <a:pt x="476" y="13"/>
                    </a:lnTo>
                    <a:lnTo>
                      <a:pt x="476" y="13"/>
                    </a:lnTo>
                    <a:cubicBezTo>
                      <a:pt x="476" y="15"/>
                      <a:pt x="476" y="17"/>
                      <a:pt x="475" y="19"/>
                    </a:cubicBezTo>
                    <a:cubicBezTo>
                      <a:pt x="473" y="22"/>
                      <a:pt x="472" y="23"/>
                      <a:pt x="470" y="24"/>
                    </a:cubicBezTo>
                    <a:cubicBezTo>
                      <a:pt x="468" y="26"/>
                      <a:pt x="465" y="26"/>
                      <a:pt x="463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1" name="Google Shape;3091;p28"/>
              <p:cNvSpPr/>
              <p:nvPr/>
            </p:nvSpPr>
            <p:spPr>
              <a:xfrm>
                <a:off x="8373165" y="151195"/>
                <a:ext cx="3600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0" extrusionOk="0">
                    <a:moveTo>
                      <a:pt x="100" y="50"/>
                    </a:moveTo>
                    <a:cubicBezTo>
                      <a:pt x="100" y="59"/>
                      <a:pt x="98" y="67"/>
                      <a:pt x="93" y="75"/>
                    </a:cubicBezTo>
                    <a:cubicBezTo>
                      <a:pt x="89" y="82"/>
                      <a:pt x="83" y="89"/>
                      <a:pt x="75" y="93"/>
                    </a:cubicBezTo>
                    <a:cubicBezTo>
                      <a:pt x="68" y="97"/>
                      <a:pt x="59" y="100"/>
                      <a:pt x="50" y="100"/>
                    </a:cubicBezTo>
                    <a:cubicBezTo>
                      <a:pt x="41" y="100"/>
                      <a:pt x="33" y="97"/>
                      <a:pt x="25" y="93"/>
                    </a:cubicBezTo>
                    <a:cubicBezTo>
                      <a:pt x="18" y="89"/>
                      <a:pt x="12" y="82"/>
                      <a:pt x="7" y="75"/>
                    </a:cubicBezTo>
                    <a:cubicBezTo>
                      <a:pt x="3" y="67"/>
                      <a:pt x="0" y="59"/>
                      <a:pt x="0" y="50"/>
                    </a:cubicBezTo>
                    <a:cubicBezTo>
                      <a:pt x="0" y="41"/>
                      <a:pt x="3" y="33"/>
                      <a:pt x="7" y="25"/>
                    </a:cubicBezTo>
                    <a:cubicBezTo>
                      <a:pt x="12" y="18"/>
                      <a:pt x="18" y="11"/>
                      <a:pt x="25" y="7"/>
                    </a:cubicBezTo>
                    <a:cubicBezTo>
                      <a:pt x="33" y="3"/>
                      <a:pt x="41" y="0"/>
                      <a:pt x="50" y="0"/>
                    </a:cubicBezTo>
                    <a:cubicBezTo>
                      <a:pt x="59" y="0"/>
                      <a:pt x="68" y="3"/>
                      <a:pt x="75" y="7"/>
                    </a:cubicBezTo>
                    <a:cubicBezTo>
                      <a:pt x="83" y="11"/>
                      <a:pt x="89" y="18"/>
                      <a:pt x="93" y="25"/>
                    </a:cubicBezTo>
                    <a:cubicBezTo>
                      <a:pt x="98" y="33"/>
                      <a:pt x="100" y="41"/>
                      <a:pt x="100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92" name="Google Shape;3092;p28"/>
            <p:cNvGrpSpPr/>
            <p:nvPr/>
          </p:nvGrpSpPr>
          <p:grpSpPr>
            <a:xfrm>
              <a:off x="8934668" y="716974"/>
              <a:ext cx="89100" cy="342226"/>
              <a:chOff x="8941605" y="690115"/>
              <a:chExt cx="85320" cy="327960"/>
            </a:xfrm>
          </p:grpSpPr>
          <p:sp>
            <p:nvSpPr>
              <p:cNvPr id="3093" name="Google Shape;3093;p28"/>
              <p:cNvSpPr/>
              <p:nvPr/>
            </p:nvSpPr>
            <p:spPr>
              <a:xfrm>
                <a:off x="8941605" y="703075"/>
                <a:ext cx="73080" cy="31500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875" extrusionOk="0">
                    <a:moveTo>
                      <a:pt x="14" y="875"/>
                    </a:moveTo>
                    <a:lnTo>
                      <a:pt x="14" y="875"/>
                    </a:lnTo>
                    <a:cubicBezTo>
                      <a:pt x="11" y="875"/>
                      <a:pt x="9" y="874"/>
                      <a:pt x="7" y="873"/>
                    </a:cubicBezTo>
                    <a:cubicBezTo>
                      <a:pt x="5" y="872"/>
                      <a:pt x="3" y="870"/>
                      <a:pt x="2" y="868"/>
                    </a:cubicBezTo>
                    <a:cubicBezTo>
                      <a:pt x="1" y="866"/>
                      <a:pt x="0" y="864"/>
                      <a:pt x="0" y="862"/>
                    </a:cubicBezTo>
                    <a:lnTo>
                      <a:pt x="0" y="0"/>
                    </a:lnTo>
                    <a:lnTo>
                      <a:pt x="190" y="0"/>
                    </a:lnTo>
                    <a:lnTo>
                      <a:pt x="190" y="0"/>
                    </a:lnTo>
                    <a:cubicBezTo>
                      <a:pt x="192" y="0"/>
                      <a:pt x="194" y="1"/>
                      <a:pt x="196" y="2"/>
                    </a:cubicBezTo>
                    <a:cubicBezTo>
                      <a:pt x="198" y="3"/>
                      <a:pt x="200" y="5"/>
                      <a:pt x="201" y="7"/>
                    </a:cubicBezTo>
                    <a:cubicBezTo>
                      <a:pt x="202" y="9"/>
                      <a:pt x="203" y="10"/>
                      <a:pt x="203" y="13"/>
                    </a:cubicBezTo>
                    <a:cubicBezTo>
                      <a:pt x="203" y="15"/>
                      <a:pt x="202" y="18"/>
                      <a:pt x="201" y="20"/>
                    </a:cubicBezTo>
                    <a:cubicBezTo>
                      <a:pt x="200" y="22"/>
                      <a:pt x="198" y="24"/>
                      <a:pt x="196" y="25"/>
                    </a:cubicBezTo>
                    <a:cubicBezTo>
                      <a:pt x="194" y="26"/>
                      <a:pt x="192" y="27"/>
                      <a:pt x="190" y="27"/>
                    </a:cubicBezTo>
                    <a:lnTo>
                      <a:pt x="27" y="27"/>
                    </a:lnTo>
                    <a:lnTo>
                      <a:pt x="27" y="862"/>
                    </a:lnTo>
                    <a:lnTo>
                      <a:pt x="27" y="862"/>
                    </a:lnTo>
                    <a:lnTo>
                      <a:pt x="27" y="862"/>
                    </a:lnTo>
                    <a:cubicBezTo>
                      <a:pt x="27" y="864"/>
                      <a:pt x="28" y="866"/>
                      <a:pt x="26" y="868"/>
                    </a:cubicBezTo>
                    <a:cubicBezTo>
                      <a:pt x="25" y="870"/>
                      <a:pt x="23" y="872"/>
                      <a:pt x="21" y="873"/>
                    </a:cubicBezTo>
                    <a:cubicBezTo>
                      <a:pt x="19" y="874"/>
                      <a:pt x="17" y="875"/>
                      <a:pt x="14" y="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4" name="Google Shape;3094;p28"/>
              <p:cNvSpPr/>
              <p:nvPr/>
            </p:nvSpPr>
            <p:spPr>
              <a:xfrm>
                <a:off x="8991285" y="690115"/>
                <a:ext cx="3564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99" h="99" extrusionOk="0">
                    <a:moveTo>
                      <a:pt x="99" y="49"/>
                    </a:moveTo>
                    <a:cubicBezTo>
                      <a:pt x="99" y="58"/>
                      <a:pt x="98" y="66"/>
                      <a:pt x="93" y="74"/>
                    </a:cubicBezTo>
                    <a:cubicBezTo>
                      <a:pt x="89" y="81"/>
                      <a:pt x="82" y="87"/>
                      <a:pt x="74" y="92"/>
                    </a:cubicBezTo>
                    <a:cubicBezTo>
                      <a:pt x="66" y="96"/>
                      <a:pt x="58" y="99"/>
                      <a:pt x="49" y="99"/>
                    </a:cubicBezTo>
                    <a:cubicBezTo>
                      <a:pt x="41" y="99"/>
                      <a:pt x="33" y="96"/>
                      <a:pt x="25" y="92"/>
                    </a:cubicBezTo>
                    <a:cubicBezTo>
                      <a:pt x="17" y="87"/>
                      <a:pt x="11" y="81"/>
                      <a:pt x="6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6" y="24"/>
                    </a:cubicBezTo>
                    <a:cubicBezTo>
                      <a:pt x="11" y="17"/>
                      <a:pt x="18" y="10"/>
                      <a:pt x="25" y="6"/>
                    </a:cubicBezTo>
                    <a:cubicBezTo>
                      <a:pt x="33" y="1"/>
                      <a:pt x="41" y="0"/>
                      <a:pt x="49" y="0"/>
                    </a:cubicBezTo>
                    <a:cubicBezTo>
                      <a:pt x="58" y="0"/>
                      <a:pt x="67" y="1"/>
                      <a:pt x="74" y="6"/>
                    </a:cubicBezTo>
                    <a:cubicBezTo>
                      <a:pt x="82" y="10"/>
                      <a:pt x="88" y="17"/>
                      <a:pt x="93" y="24"/>
                    </a:cubicBezTo>
                    <a:cubicBezTo>
                      <a:pt x="97" y="32"/>
                      <a:pt x="99" y="41"/>
                      <a:pt x="99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95" name="Google Shape;3095;p28"/>
            <p:cNvGrpSpPr/>
            <p:nvPr/>
          </p:nvGrpSpPr>
          <p:grpSpPr>
            <a:xfrm>
              <a:off x="8313977" y="300026"/>
              <a:ext cx="525951" cy="654280"/>
              <a:chOff x="8347245" y="293035"/>
              <a:chExt cx="503640" cy="627005"/>
            </a:xfrm>
          </p:grpSpPr>
          <p:sp>
            <p:nvSpPr>
              <p:cNvPr id="3096" name="Google Shape;3096;p28"/>
              <p:cNvSpPr/>
              <p:nvPr/>
            </p:nvSpPr>
            <p:spPr>
              <a:xfrm>
                <a:off x="8359485" y="306355"/>
                <a:ext cx="491400" cy="59868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663" extrusionOk="0">
                    <a:moveTo>
                      <a:pt x="1365" y="1663"/>
                    </a:moveTo>
                    <a:lnTo>
                      <a:pt x="1039" y="1663"/>
                    </a:lnTo>
                    <a:lnTo>
                      <a:pt x="1039" y="1663"/>
                    </a:lnTo>
                    <a:cubicBezTo>
                      <a:pt x="1036" y="1663"/>
                      <a:pt x="1034" y="1662"/>
                      <a:pt x="1032" y="1661"/>
                    </a:cubicBezTo>
                    <a:cubicBezTo>
                      <a:pt x="1030" y="1660"/>
                      <a:pt x="1028" y="1658"/>
                      <a:pt x="1027" y="1656"/>
                    </a:cubicBezTo>
                    <a:cubicBezTo>
                      <a:pt x="1026" y="1654"/>
                      <a:pt x="1025" y="1652"/>
                      <a:pt x="1025" y="1650"/>
                    </a:cubicBezTo>
                    <a:cubicBezTo>
                      <a:pt x="1025" y="1647"/>
                      <a:pt x="1026" y="1645"/>
                      <a:pt x="1027" y="1643"/>
                    </a:cubicBezTo>
                    <a:cubicBezTo>
                      <a:pt x="1028" y="1641"/>
                      <a:pt x="1030" y="1639"/>
                      <a:pt x="1032" y="1638"/>
                    </a:cubicBezTo>
                    <a:cubicBezTo>
                      <a:pt x="1034" y="1637"/>
                      <a:pt x="1036" y="1637"/>
                      <a:pt x="1039" y="1637"/>
                    </a:cubicBezTo>
                    <a:lnTo>
                      <a:pt x="1339" y="1637"/>
                    </a:lnTo>
                    <a:lnTo>
                      <a:pt x="1339" y="26"/>
                    </a:lnTo>
                    <a:lnTo>
                      <a:pt x="13" y="26"/>
                    </a:lnTo>
                    <a:lnTo>
                      <a:pt x="13" y="26"/>
                    </a:lnTo>
                    <a:cubicBezTo>
                      <a:pt x="11" y="26"/>
                      <a:pt x="9" y="26"/>
                      <a:pt x="7" y="25"/>
                    </a:cubicBezTo>
                    <a:cubicBezTo>
                      <a:pt x="5" y="23"/>
                      <a:pt x="3" y="22"/>
                      <a:pt x="2" y="20"/>
                    </a:cubicBezTo>
                    <a:cubicBezTo>
                      <a:pt x="1" y="18"/>
                      <a:pt x="0" y="15"/>
                      <a:pt x="0" y="13"/>
                    </a:cubicBezTo>
                    <a:cubicBezTo>
                      <a:pt x="0" y="11"/>
                      <a:pt x="1" y="9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9" y="1"/>
                      <a:pt x="11" y="0"/>
                      <a:pt x="13" y="0"/>
                    </a:cubicBezTo>
                    <a:lnTo>
                      <a:pt x="1365" y="0"/>
                    </a:lnTo>
                    <a:lnTo>
                      <a:pt x="1365" y="166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7" name="Google Shape;3097;p28"/>
              <p:cNvSpPr/>
              <p:nvPr/>
            </p:nvSpPr>
            <p:spPr>
              <a:xfrm>
                <a:off x="8347245" y="293035"/>
                <a:ext cx="3564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00" extrusionOk="0">
                    <a:moveTo>
                      <a:pt x="99" y="50"/>
                    </a:moveTo>
                    <a:cubicBezTo>
                      <a:pt x="99" y="59"/>
                      <a:pt x="98" y="67"/>
                      <a:pt x="93" y="75"/>
                    </a:cubicBezTo>
                    <a:cubicBezTo>
                      <a:pt x="89" y="83"/>
                      <a:pt x="83" y="88"/>
                      <a:pt x="75" y="93"/>
                    </a:cubicBezTo>
                    <a:cubicBezTo>
                      <a:pt x="68" y="97"/>
                      <a:pt x="59" y="100"/>
                      <a:pt x="50" y="100"/>
                    </a:cubicBezTo>
                    <a:cubicBezTo>
                      <a:pt x="42" y="100"/>
                      <a:pt x="33" y="97"/>
                      <a:pt x="25" y="93"/>
                    </a:cubicBezTo>
                    <a:cubicBezTo>
                      <a:pt x="18" y="88"/>
                      <a:pt x="12" y="83"/>
                      <a:pt x="7" y="75"/>
                    </a:cubicBezTo>
                    <a:cubicBezTo>
                      <a:pt x="3" y="67"/>
                      <a:pt x="0" y="59"/>
                      <a:pt x="0" y="50"/>
                    </a:cubicBezTo>
                    <a:cubicBezTo>
                      <a:pt x="0" y="41"/>
                      <a:pt x="2" y="33"/>
                      <a:pt x="7" y="25"/>
                    </a:cubicBezTo>
                    <a:cubicBezTo>
                      <a:pt x="11" y="18"/>
                      <a:pt x="18" y="11"/>
                      <a:pt x="25" y="7"/>
                    </a:cubicBezTo>
                    <a:cubicBezTo>
                      <a:pt x="33" y="3"/>
                      <a:pt x="41" y="0"/>
                      <a:pt x="50" y="0"/>
                    </a:cubicBezTo>
                    <a:cubicBezTo>
                      <a:pt x="58" y="0"/>
                      <a:pt x="68" y="3"/>
                      <a:pt x="75" y="7"/>
                    </a:cubicBezTo>
                    <a:cubicBezTo>
                      <a:pt x="83" y="11"/>
                      <a:pt x="88" y="18"/>
                      <a:pt x="93" y="25"/>
                    </a:cubicBezTo>
                    <a:cubicBezTo>
                      <a:pt x="97" y="33"/>
                      <a:pt x="99" y="41"/>
                      <a:pt x="99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8" name="Google Shape;3098;p28"/>
              <p:cNvSpPr/>
              <p:nvPr/>
            </p:nvSpPr>
            <p:spPr>
              <a:xfrm>
                <a:off x="8714810" y="884040"/>
                <a:ext cx="3600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0" extrusionOk="0">
                    <a:moveTo>
                      <a:pt x="100" y="50"/>
                    </a:moveTo>
                    <a:cubicBezTo>
                      <a:pt x="100" y="59"/>
                      <a:pt x="98" y="67"/>
                      <a:pt x="93" y="75"/>
                    </a:cubicBezTo>
                    <a:cubicBezTo>
                      <a:pt x="89" y="83"/>
                      <a:pt x="83" y="88"/>
                      <a:pt x="75" y="93"/>
                    </a:cubicBezTo>
                    <a:cubicBezTo>
                      <a:pt x="67" y="97"/>
                      <a:pt x="59" y="100"/>
                      <a:pt x="50" y="100"/>
                    </a:cubicBezTo>
                    <a:cubicBezTo>
                      <a:pt x="41" y="100"/>
                      <a:pt x="33" y="97"/>
                      <a:pt x="25" y="93"/>
                    </a:cubicBezTo>
                    <a:cubicBezTo>
                      <a:pt x="18" y="88"/>
                      <a:pt x="11" y="83"/>
                      <a:pt x="7" y="75"/>
                    </a:cubicBezTo>
                    <a:cubicBezTo>
                      <a:pt x="3" y="67"/>
                      <a:pt x="0" y="59"/>
                      <a:pt x="0" y="50"/>
                    </a:cubicBezTo>
                    <a:cubicBezTo>
                      <a:pt x="0" y="41"/>
                      <a:pt x="3" y="33"/>
                      <a:pt x="7" y="25"/>
                    </a:cubicBezTo>
                    <a:cubicBezTo>
                      <a:pt x="11" y="18"/>
                      <a:pt x="18" y="11"/>
                      <a:pt x="25" y="7"/>
                    </a:cubicBezTo>
                    <a:cubicBezTo>
                      <a:pt x="33" y="3"/>
                      <a:pt x="41" y="0"/>
                      <a:pt x="50" y="0"/>
                    </a:cubicBezTo>
                    <a:cubicBezTo>
                      <a:pt x="59" y="0"/>
                      <a:pt x="67" y="3"/>
                      <a:pt x="75" y="7"/>
                    </a:cubicBezTo>
                    <a:cubicBezTo>
                      <a:pt x="83" y="11"/>
                      <a:pt x="89" y="18"/>
                      <a:pt x="93" y="25"/>
                    </a:cubicBezTo>
                    <a:cubicBezTo>
                      <a:pt x="98" y="33"/>
                      <a:pt x="100" y="41"/>
                      <a:pt x="100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99" name="Google Shape;3099;p28"/>
            <p:cNvGrpSpPr/>
            <p:nvPr/>
          </p:nvGrpSpPr>
          <p:grpSpPr>
            <a:xfrm>
              <a:off x="8936378" y="2333123"/>
              <a:ext cx="72097" cy="412875"/>
              <a:chOff x="494142" y="3982591"/>
              <a:chExt cx="72097" cy="412875"/>
            </a:xfrm>
          </p:grpSpPr>
          <p:sp>
            <p:nvSpPr>
              <p:cNvPr id="3100" name="Google Shape;3100;p28"/>
              <p:cNvSpPr/>
              <p:nvPr/>
            </p:nvSpPr>
            <p:spPr>
              <a:xfrm rot="5400000">
                <a:off x="494338" y="3982395"/>
                <a:ext cx="71702" cy="7209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3" extrusionOk="0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1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0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0" y="162"/>
                      <a:pt x="136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8" y="29"/>
                      <a:pt x="59" y="35"/>
                    </a:cubicBezTo>
                    <a:cubicBezTo>
                      <a:pt x="49" y="41"/>
                      <a:pt x="40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8" y="152"/>
                      <a:pt x="80" y="156"/>
                      <a:pt x="91" y="156"/>
                    </a:cubicBezTo>
                    <a:cubicBezTo>
                      <a:pt x="102" y="156"/>
                      <a:pt x="113" y="152"/>
                      <a:pt x="123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2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1" y="49"/>
                      <a:pt x="133" y="41"/>
                      <a:pt x="123" y="35"/>
                    </a:cubicBezTo>
                    <a:cubicBezTo>
                      <a:pt x="113" y="30"/>
                      <a:pt x="102" y="27"/>
                      <a:pt x="91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1" name="Google Shape;3101;p28"/>
              <p:cNvSpPr/>
              <p:nvPr/>
            </p:nvSpPr>
            <p:spPr>
              <a:xfrm rot="5400000">
                <a:off x="494141" y="4210304"/>
                <a:ext cx="72096" cy="72094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3" extrusionOk="0">
                    <a:moveTo>
                      <a:pt x="90" y="183"/>
                    </a:moveTo>
                    <a:lnTo>
                      <a:pt x="90" y="183"/>
                    </a:lnTo>
                    <a:cubicBezTo>
                      <a:pt x="75" y="182"/>
                      <a:pt x="59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3" y="123"/>
                      <a:pt x="0" y="107"/>
                      <a:pt x="0" y="91"/>
                    </a:cubicBezTo>
                    <a:cubicBezTo>
                      <a:pt x="0" y="75"/>
                      <a:pt x="3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6" y="0"/>
                      <a:pt x="92" y="0"/>
                    </a:cubicBezTo>
                    <a:cubicBezTo>
                      <a:pt x="108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5"/>
                      <a:pt x="183" y="91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8" y="123"/>
                      <a:pt x="171" y="137"/>
                    </a:cubicBezTo>
                    <a:cubicBezTo>
                      <a:pt x="163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lnTo>
                      <a:pt x="90" y="183"/>
                    </a:lnTo>
                    <a:moveTo>
                      <a:pt x="90" y="26"/>
                    </a:moveTo>
                    <a:lnTo>
                      <a:pt x="90" y="26"/>
                    </a:lnTo>
                    <a:cubicBezTo>
                      <a:pt x="79" y="27"/>
                      <a:pt x="68" y="30"/>
                      <a:pt x="59" y="35"/>
                    </a:cubicBezTo>
                    <a:cubicBezTo>
                      <a:pt x="48" y="41"/>
                      <a:pt x="40" y="49"/>
                      <a:pt x="35" y="59"/>
                    </a:cubicBezTo>
                    <a:cubicBezTo>
                      <a:pt x="29" y="69"/>
                      <a:pt x="27" y="79"/>
                      <a:pt x="27" y="91"/>
                    </a:cubicBezTo>
                    <a:cubicBezTo>
                      <a:pt x="27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9" y="152"/>
                      <a:pt x="80" y="156"/>
                      <a:pt x="92" y="156"/>
                    </a:cubicBezTo>
                    <a:cubicBezTo>
                      <a:pt x="103" y="156"/>
                      <a:pt x="114" y="152"/>
                      <a:pt x="124" y="147"/>
                    </a:cubicBezTo>
                    <a:cubicBezTo>
                      <a:pt x="134" y="141"/>
                      <a:pt x="142" y="134"/>
                      <a:pt x="148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8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2" y="26"/>
                    </a:cubicBezTo>
                    <a:cubicBezTo>
                      <a:pt x="91" y="26"/>
                      <a:pt x="91" y="26"/>
                      <a:pt x="90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2" name="Google Shape;3102;p28"/>
              <p:cNvSpPr/>
              <p:nvPr/>
            </p:nvSpPr>
            <p:spPr>
              <a:xfrm rot="5400000">
                <a:off x="494338" y="4323569"/>
                <a:ext cx="71702" cy="7209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3" extrusionOk="0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8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1" y="134"/>
                      <a:pt x="49" y="141"/>
                      <a:pt x="59" y="147"/>
                    </a:cubicBezTo>
                    <a:cubicBezTo>
                      <a:pt x="69" y="152"/>
                      <a:pt x="79" y="156"/>
                      <a:pt x="91" y="156"/>
                    </a:cubicBezTo>
                    <a:cubicBezTo>
                      <a:pt x="102" y="156"/>
                      <a:pt x="114" y="152"/>
                      <a:pt x="124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2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2" y="69"/>
                      <a:pt x="147" y="59"/>
                    </a:cubicBezTo>
                    <a:cubicBezTo>
                      <a:pt x="141" y="49"/>
                      <a:pt x="133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03" name="Google Shape;3103;p28"/>
              <p:cNvGrpSpPr/>
              <p:nvPr/>
            </p:nvGrpSpPr>
            <p:grpSpPr>
              <a:xfrm rot="5400000">
                <a:off x="494146" y="4095620"/>
                <a:ext cx="72092" cy="72092"/>
                <a:chOff x="833760" y="96688"/>
                <a:chExt cx="65880" cy="65880"/>
              </a:xfrm>
            </p:grpSpPr>
            <p:sp>
              <p:nvSpPr>
                <p:cNvPr id="3104" name="Google Shape;3104;p28"/>
                <p:cNvSpPr/>
                <p:nvPr/>
              </p:nvSpPr>
              <p:spPr>
                <a:xfrm>
                  <a:off x="838080" y="101008"/>
                  <a:ext cx="57240" cy="57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" h="159" extrusionOk="0">
                      <a:moveTo>
                        <a:pt x="159" y="80"/>
                      </a:moveTo>
                      <a:lnTo>
                        <a:pt x="159" y="80"/>
                      </a:lnTo>
                      <a:cubicBezTo>
                        <a:pt x="159" y="94"/>
                        <a:pt x="155" y="107"/>
                        <a:pt x="148" y="119"/>
                      </a:cubicBezTo>
                      <a:cubicBezTo>
                        <a:pt x="141" y="132"/>
                        <a:pt x="131" y="142"/>
                        <a:pt x="119" y="149"/>
                      </a:cubicBezTo>
                      <a:cubicBezTo>
                        <a:pt x="107" y="155"/>
                        <a:pt x="93" y="159"/>
                        <a:pt x="79" y="159"/>
                      </a:cubicBezTo>
                      <a:cubicBezTo>
                        <a:pt x="65" y="159"/>
                        <a:pt x="52" y="155"/>
                        <a:pt x="40" y="149"/>
                      </a:cubicBezTo>
                      <a:cubicBezTo>
                        <a:pt x="28" y="142"/>
                        <a:pt x="17" y="132"/>
                        <a:pt x="11" y="119"/>
                      </a:cubicBezTo>
                      <a:cubicBezTo>
                        <a:pt x="4" y="106"/>
                        <a:pt x="0" y="94"/>
                        <a:pt x="0" y="80"/>
                      </a:cubicBezTo>
                      <a:cubicBezTo>
                        <a:pt x="0" y="66"/>
                        <a:pt x="4" y="52"/>
                        <a:pt x="11" y="40"/>
                      </a:cubicBezTo>
                      <a:cubicBezTo>
                        <a:pt x="17" y="28"/>
                        <a:pt x="28" y="18"/>
                        <a:pt x="40" y="11"/>
                      </a:cubicBezTo>
                      <a:cubicBezTo>
                        <a:pt x="52" y="4"/>
                        <a:pt x="65" y="0"/>
                        <a:pt x="79" y="0"/>
                      </a:cubicBezTo>
                      <a:cubicBezTo>
                        <a:pt x="80" y="0"/>
                        <a:pt x="80" y="0"/>
                        <a:pt x="81" y="0"/>
                      </a:cubicBezTo>
                      <a:lnTo>
                        <a:pt x="81" y="0"/>
                      </a:lnTo>
                      <a:lnTo>
                        <a:pt x="81" y="0"/>
                      </a:lnTo>
                      <a:cubicBezTo>
                        <a:pt x="94" y="0"/>
                        <a:pt x="108" y="4"/>
                        <a:pt x="120" y="11"/>
                      </a:cubicBezTo>
                      <a:cubicBezTo>
                        <a:pt x="131" y="18"/>
                        <a:pt x="141" y="27"/>
                        <a:pt x="148" y="39"/>
                      </a:cubicBezTo>
                      <a:cubicBezTo>
                        <a:pt x="155" y="50"/>
                        <a:pt x="159" y="65"/>
                        <a:pt x="159" y="78"/>
                      </a:cubicBezTo>
                      <a:cubicBezTo>
                        <a:pt x="159" y="79"/>
                        <a:pt x="159" y="79"/>
                        <a:pt x="159" y="8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12225" rIns="90000" bIns="122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5" name="Google Shape;3105;p28"/>
                <p:cNvSpPr/>
                <p:nvPr/>
              </p:nvSpPr>
              <p:spPr>
                <a:xfrm>
                  <a:off x="833760" y="96688"/>
                  <a:ext cx="65880" cy="65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83" extrusionOk="0">
                      <a:moveTo>
                        <a:pt x="93" y="183"/>
                      </a:moveTo>
                      <a:lnTo>
                        <a:pt x="93" y="183"/>
                      </a:lnTo>
                      <a:cubicBezTo>
                        <a:pt x="92" y="183"/>
                        <a:pt x="92" y="183"/>
                        <a:pt x="92" y="183"/>
                      </a:cubicBezTo>
                      <a:cubicBezTo>
                        <a:pt x="75" y="183"/>
                        <a:pt x="60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5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8" y="182"/>
                        <a:pt x="93" y="183"/>
                      </a:cubicBezTo>
                      <a:moveTo>
                        <a:pt x="93" y="26"/>
                      </a:moveTo>
                      <a:lnTo>
                        <a:pt x="93" y="26"/>
                      </a:lnTo>
                      <a:cubicBezTo>
                        <a:pt x="92" y="26"/>
                        <a:pt x="92" y="26"/>
                        <a:pt x="92" y="26"/>
                      </a:cubicBez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30"/>
                        <a:pt x="104" y="27"/>
                        <a:pt x="93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106" name="Google Shape;3106;p28"/>
            <p:cNvSpPr/>
            <p:nvPr/>
          </p:nvSpPr>
          <p:spPr>
            <a:xfrm>
              <a:off x="8813944" y="91635"/>
              <a:ext cx="238800" cy="238500"/>
            </a:xfrm>
            <a:prstGeom prst="mathMultiply">
              <a:avLst>
                <a:gd name="adj1" fmla="val 2352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107" name="Google Shape;3107;p28"/>
            <p:cNvSpPr/>
            <p:nvPr/>
          </p:nvSpPr>
          <p:spPr>
            <a:xfrm>
              <a:off x="8695049" y="3251298"/>
              <a:ext cx="356610" cy="356606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6427" y="3592"/>
                  </a:moveTo>
                  <a:cubicBezTo>
                    <a:pt x="7939" y="3592"/>
                    <a:pt x="9168" y="4821"/>
                    <a:pt x="9168" y="6365"/>
                  </a:cubicBezTo>
                  <a:cubicBezTo>
                    <a:pt x="9168" y="7846"/>
                    <a:pt x="7908" y="9106"/>
                    <a:pt x="6427" y="9106"/>
                  </a:cubicBezTo>
                  <a:cubicBezTo>
                    <a:pt x="4883" y="9106"/>
                    <a:pt x="3655" y="7877"/>
                    <a:pt x="3655" y="6365"/>
                  </a:cubicBezTo>
                  <a:cubicBezTo>
                    <a:pt x="3655" y="4821"/>
                    <a:pt x="4883" y="3592"/>
                    <a:pt x="6427" y="3592"/>
                  </a:cubicBez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52"/>
                  </a:cubicBezTo>
                  <a:lnTo>
                    <a:pt x="5009" y="1576"/>
                  </a:lnTo>
                  <a:cubicBezTo>
                    <a:pt x="4631" y="1702"/>
                    <a:pt x="4285" y="1828"/>
                    <a:pt x="3970" y="2017"/>
                  </a:cubicBezTo>
                  <a:lnTo>
                    <a:pt x="3466" y="1513"/>
                  </a:lnTo>
                  <a:cubicBezTo>
                    <a:pt x="3308" y="1356"/>
                    <a:pt x="3088" y="1277"/>
                    <a:pt x="2867" y="1277"/>
                  </a:cubicBezTo>
                  <a:cubicBezTo>
                    <a:pt x="2647" y="1277"/>
                    <a:pt x="2426" y="1356"/>
                    <a:pt x="2269" y="1513"/>
                  </a:cubicBezTo>
                  <a:lnTo>
                    <a:pt x="1481" y="2301"/>
                  </a:lnTo>
                  <a:cubicBezTo>
                    <a:pt x="1166" y="2616"/>
                    <a:pt x="1166" y="3151"/>
                    <a:pt x="1481" y="3466"/>
                  </a:cubicBezTo>
                  <a:lnTo>
                    <a:pt x="2017" y="4002"/>
                  </a:lnTo>
                  <a:cubicBezTo>
                    <a:pt x="1796" y="4317"/>
                    <a:pt x="1701" y="4664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7"/>
                    <a:pt x="0" y="5829"/>
                  </a:cubicBezTo>
                  <a:lnTo>
                    <a:pt x="0" y="6932"/>
                  </a:lnTo>
                  <a:cubicBezTo>
                    <a:pt x="0" y="7405"/>
                    <a:pt x="347" y="7783"/>
                    <a:pt x="819" y="7783"/>
                  </a:cubicBezTo>
                  <a:lnTo>
                    <a:pt x="1575" y="7783"/>
                  </a:lnTo>
                  <a:cubicBezTo>
                    <a:pt x="1701" y="8129"/>
                    <a:pt x="1796" y="8476"/>
                    <a:pt x="2017" y="8791"/>
                  </a:cubicBezTo>
                  <a:lnTo>
                    <a:pt x="1481" y="9295"/>
                  </a:lnTo>
                  <a:cubicBezTo>
                    <a:pt x="1166" y="9610"/>
                    <a:pt x="1166" y="10177"/>
                    <a:pt x="1481" y="10492"/>
                  </a:cubicBezTo>
                  <a:lnTo>
                    <a:pt x="2269" y="11280"/>
                  </a:lnTo>
                  <a:cubicBezTo>
                    <a:pt x="2426" y="11437"/>
                    <a:pt x="2647" y="11516"/>
                    <a:pt x="2867" y="11516"/>
                  </a:cubicBezTo>
                  <a:cubicBezTo>
                    <a:pt x="3088" y="11516"/>
                    <a:pt x="3308" y="11437"/>
                    <a:pt x="3466" y="11280"/>
                  </a:cubicBezTo>
                  <a:lnTo>
                    <a:pt x="3970" y="10776"/>
                  </a:lnTo>
                  <a:cubicBezTo>
                    <a:pt x="4285" y="10965"/>
                    <a:pt x="4631" y="11091"/>
                    <a:pt x="5009" y="11185"/>
                  </a:cubicBezTo>
                  <a:lnTo>
                    <a:pt x="5009" y="11941"/>
                  </a:lnTo>
                  <a:cubicBezTo>
                    <a:pt x="5009" y="12414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414"/>
                    <a:pt x="7750" y="11941"/>
                  </a:cubicBezTo>
                  <a:lnTo>
                    <a:pt x="7750" y="11185"/>
                  </a:lnTo>
                  <a:cubicBezTo>
                    <a:pt x="8097" y="11091"/>
                    <a:pt x="8475" y="10965"/>
                    <a:pt x="8790" y="10776"/>
                  </a:cubicBezTo>
                  <a:lnTo>
                    <a:pt x="9294" y="11280"/>
                  </a:lnTo>
                  <a:cubicBezTo>
                    <a:pt x="9452" y="11437"/>
                    <a:pt x="9664" y="11516"/>
                    <a:pt x="9877" y="11516"/>
                  </a:cubicBezTo>
                  <a:cubicBezTo>
                    <a:pt x="10090" y="11516"/>
                    <a:pt x="10302" y="11437"/>
                    <a:pt x="10460" y="11280"/>
                  </a:cubicBezTo>
                  <a:lnTo>
                    <a:pt x="11247" y="10492"/>
                  </a:lnTo>
                  <a:cubicBezTo>
                    <a:pt x="11563" y="10177"/>
                    <a:pt x="11563" y="9610"/>
                    <a:pt x="11247" y="9295"/>
                  </a:cubicBezTo>
                  <a:lnTo>
                    <a:pt x="10743" y="8791"/>
                  </a:lnTo>
                  <a:cubicBezTo>
                    <a:pt x="10932" y="8476"/>
                    <a:pt x="11058" y="8129"/>
                    <a:pt x="11184" y="7783"/>
                  </a:cubicBezTo>
                  <a:lnTo>
                    <a:pt x="11941" y="7783"/>
                  </a:lnTo>
                  <a:cubicBezTo>
                    <a:pt x="12413" y="7783"/>
                    <a:pt x="12760" y="7405"/>
                    <a:pt x="12760" y="6932"/>
                  </a:cubicBezTo>
                  <a:lnTo>
                    <a:pt x="12760" y="5829"/>
                  </a:lnTo>
                  <a:cubicBezTo>
                    <a:pt x="12760" y="5325"/>
                    <a:pt x="12350" y="4979"/>
                    <a:pt x="11941" y="4979"/>
                  </a:cubicBezTo>
                  <a:lnTo>
                    <a:pt x="11184" y="4979"/>
                  </a:lnTo>
                  <a:cubicBezTo>
                    <a:pt x="11058" y="4632"/>
                    <a:pt x="10932" y="4254"/>
                    <a:pt x="10743" y="3939"/>
                  </a:cubicBezTo>
                  <a:lnTo>
                    <a:pt x="11247" y="3435"/>
                  </a:lnTo>
                  <a:cubicBezTo>
                    <a:pt x="11563" y="3120"/>
                    <a:pt x="11563" y="2553"/>
                    <a:pt x="11247" y="2238"/>
                  </a:cubicBezTo>
                  <a:lnTo>
                    <a:pt x="10460" y="1450"/>
                  </a:lnTo>
                  <a:cubicBezTo>
                    <a:pt x="10302" y="1293"/>
                    <a:pt x="10090" y="1214"/>
                    <a:pt x="9877" y="1214"/>
                  </a:cubicBezTo>
                  <a:cubicBezTo>
                    <a:pt x="9664" y="1214"/>
                    <a:pt x="9452" y="1293"/>
                    <a:pt x="9294" y="1450"/>
                  </a:cubicBezTo>
                  <a:lnTo>
                    <a:pt x="8790" y="1986"/>
                  </a:lnTo>
                  <a:cubicBezTo>
                    <a:pt x="8475" y="1765"/>
                    <a:pt x="8097" y="1671"/>
                    <a:pt x="7750" y="1545"/>
                  </a:cubicBezTo>
                  <a:lnTo>
                    <a:pt x="7750" y="852"/>
                  </a:lnTo>
                  <a:cubicBezTo>
                    <a:pt x="7750" y="379"/>
                    <a:pt x="7404" y="1"/>
                    <a:pt x="6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8"/>
            <p:cNvSpPr/>
            <p:nvPr/>
          </p:nvSpPr>
          <p:spPr>
            <a:xfrm>
              <a:off x="8777600" y="3702970"/>
              <a:ext cx="274308" cy="274330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6427" y="3592"/>
                  </a:moveTo>
                  <a:cubicBezTo>
                    <a:pt x="7939" y="3592"/>
                    <a:pt x="9168" y="4821"/>
                    <a:pt x="9168" y="6365"/>
                  </a:cubicBezTo>
                  <a:cubicBezTo>
                    <a:pt x="9168" y="7846"/>
                    <a:pt x="7908" y="9106"/>
                    <a:pt x="6427" y="9106"/>
                  </a:cubicBezTo>
                  <a:cubicBezTo>
                    <a:pt x="4883" y="9106"/>
                    <a:pt x="3655" y="7877"/>
                    <a:pt x="3655" y="6365"/>
                  </a:cubicBezTo>
                  <a:cubicBezTo>
                    <a:pt x="3655" y="4821"/>
                    <a:pt x="4883" y="3592"/>
                    <a:pt x="6427" y="3592"/>
                  </a:cubicBez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52"/>
                  </a:cubicBezTo>
                  <a:lnTo>
                    <a:pt x="5009" y="1576"/>
                  </a:lnTo>
                  <a:cubicBezTo>
                    <a:pt x="4631" y="1702"/>
                    <a:pt x="4285" y="1828"/>
                    <a:pt x="3970" y="2017"/>
                  </a:cubicBezTo>
                  <a:lnTo>
                    <a:pt x="3466" y="1513"/>
                  </a:lnTo>
                  <a:cubicBezTo>
                    <a:pt x="3308" y="1356"/>
                    <a:pt x="3088" y="1277"/>
                    <a:pt x="2867" y="1277"/>
                  </a:cubicBezTo>
                  <a:cubicBezTo>
                    <a:pt x="2647" y="1277"/>
                    <a:pt x="2426" y="1356"/>
                    <a:pt x="2269" y="1513"/>
                  </a:cubicBezTo>
                  <a:lnTo>
                    <a:pt x="1481" y="2301"/>
                  </a:lnTo>
                  <a:cubicBezTo>
                    <a:pt x="1166" y="2616"/>
                    <a:pt x="1166" y="3151"/>
                    <a:pt x="1481" y="3466"/>
                  </a:cubicBezTo>
                  <a:lnTo>
                    <a:pt x="2017" y="4002"/>
                  </a:lnTo>
                  <a:cubicBezTo>
                    <a:pt x="1796" y="4317"/>
                    <a:pt x="1701" y="4664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7"/>
                    <a:pt x="0" y="5829"/>
                  </a:cubicBezTo>
                  <a:lnTo>
                    <a:pt x="0" y="6932"/>
                  </a:lnTo>
                  <a:cubicBezTo>
                    <a:pt x="0" y="7405"/>
                    <a:pt x="347" y="7783"/>
                    <a:pt x="819" y="7783"/>
                  </a:cubicBezTo>
                  <a:lnTo>
                    <a:pt x="1575" y="7783"/>
                  </a:lnTo>
                  <a:cubicBezTo>
                    <a:pt x="1701" y="8129"/>
                    <a:pt x="1796" y="8476"/>
                    <a:pt x="2017" y="8791"/>
                  </a:cubicBezTo>
                  <a:lnTo>
                    <a:pt x="1481" y="9295"/>
                  </a:lnTo>
                  <a:cubicBezTo>
                    <a:pt x="1166" y="9610"/>
                    <a:pt x="1166" y="10177"/>
                    <a:pt x="1481" y="10492"/>
                  </a:cubicBezTo>
                  <a:lnTo>
                    <a:pt x="2269" y="11280"/>
                  </a:lnTo>
                  <a:cubicBezTo>
                    <a:pt x="2426" y="11437"/>
                    <a:pt x="2647" y="11516"/>
                    <a:pt x="2867" y="11516"/>
                  </a:cubicBezTo>
                  <a:cubicBezTo>
                    <a:pt x="3088" y="11516"/>
                    <a:pt x="3308" y="11437"/>
                    <a:pt x="3466" y="11280"/>
                  </a:cubicBezTo>
                  <a:lnTo>
                    <a:pt x="3970" y="10776"/>
                  </a:lnTo>
                  <a:cubicBezTo>
                    <a:pt x="4285" y="10965"/>
                    <a:pt x="4631" y="11091"/>
                    <a:pt x="5009" y="11185"/>
                  </a:cubicBezTo>
                  <a:lnTo>
                    <a:pt x="5009" y="11941"/>
                  </a:lnTo>
                  <a:cubicBezTo>
                    <a:pt x="5009" y="12414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414"/>
                    <a:pt x="7750" y="11941"/>
                  </a:cubicBezTo>
                  <a:lnTo>
                    <a:pt x="7750" y="11185"/>
                  </a:lnTo>
                  <a:cubicBezTo>
                    <a:pt x="8097" y="11091"/>
                    <a:pt x="8475" y="10965"/>
                    <a:pt x="8790" y="10776"/>
                  </a:cubicBezTo>
                  <a:lnTo>
                    <a:pt x="9294" y="11280"/>
                  </a:lnTo>
                  <a:cubicBezTo>
                    <a:pt x="9452" y="11437"/>
                    <a:pt x="9664" y="11516"/>
                    <a:pt x="9877" y="11516"/>
                  </a:cubicBezTo>
                  <a:cubicBezTo>
                    <a:pt x="10090" y="11516"/>
                    <a:pt x="10302" y="11437"/>
                    <a:pt x="10460" y="11280"/>
                  </a:cubicBezTo>
                  <a:lnTo>
                    <a:pt x="11247" y="10492"/>
                  </a:lnTo>
                  <a:cubicBezTo>
                    <a:pt x="11563" y="10177"/>
                    <a:pt x="11563" y="9610"/>
                    <a:pt x="11247" y="9295"/>
                  </a:cubicBezTo>
                  <a:lnTo>
                    <a:pt x="10743" y="8791"/>
                  </a:lnTo>
                  <a:cubicBezTo>
                    <a:pt x="10932" y="8476"/>
                    <a:pt x="11058" y="8129"/>
                    <a:pt x="11184" y="7783"/>
                  </a:cubicBezTo>
                  <a:lnTo>
                    <a:pt x="11941" y="7783"/>
                  </a:lnTo>
                  <a:cubicBezTo>
                    <a:pt x="12413" y="7783"/>
                    <a:pt x="12760" y="7405"/>
                    <a:pt x="12760" y="6932"/>
                  </a:cubicBezTo>
                  <a:lnTo>
                    <a:pt x="12760" y="5829"/>
                  </a:lnTo>
                  <a:cubicBezTo>
                    <a:pt x="12760" y="5325"/>
                    <a:pt x="12350" y="4979"/>
                    <a:pt x="11941" y="4979"/>
                  </a:cubicBezTo>
                  <a:lnTo>
                    <a:pt x="11184" y="4979"/>
                  </a:lnTo>
                  <a:cubicBezTo>
                    <a:pt x="11058" y="4632"/>
                    <a:pt x="10932" y="4254"/>
                    <a:pt x="10743" y="3939"/>
                  </a:cubicBezTo>
                  <a:lnTo>
                    <a:pt x="11247" y="3435"/>
                  </a:lnTo>
                  <a:cubicBezTo>
                    <a:pt x="11563" y="3120"/>
                    <a:pt x="11563" y="2553"/>
                    <a:pt x="11247" y="2238"/>
                  </a:cubicBezTo>
                  <a:lnTo>
                    <a:pt x="10460" y="1450"/>
                  </a:lnTo>
                  <a:cubicBezTo>
                    <a:pt x="10302" y="1293"/>
                    <a:pt x="10090" y="1214"/>
                    <a:pt x="9877" y="1214"/>
                  </a:cubicBezTo>
                  <a:cubicBezTo>
                    <a:pt x="9664" y="1214"/>
                    <a:pt x="9452" y="1293"/>
                    <a:pt x="9294" y="1450"/>
                  </a:cubicBezTo>
                  <a:lnTo>
                    <a:pt x="8790" y="1986"/>
                  </a:lnTo>
                  <a:cubicBezTo>
                    <a:pt x="8475" y="1765"/>
                    <a:pt x="8097" y="1671"/>
                    <a:pt x="7750" y="1545"/>
                  </a:cubicBezTo>
                  <a:lnTo>
                    <a:pt x="7750" y="852"/>
                  </a:lnTo>
                  <a:cubicBezTo>
                    <a:pt x="7750" y="379"/>
                    <a:pt x="7404" y="1"/>
                    <a:pt x="6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9" name="Google Shape;3109;p28"/>
            <p:cNvGrpSpPr/>
            <p:nvPr/>
          </p:nvGrpSpPr>
          <p:grpSpPr>
            <a:xfrm>
              <a:off x="8696107" y="2232224"/>
              <a:ext cx="194652" cy="937080"/>
              <a:chOff x="8604651" y="2334855"/>
              <a:chExt cx="194652" cy="937080"/>
            </a:xfrm>
          </p:grpSpPr>
          <p:grpSp>
            <p:nvGrpSpPr>
              <p:cNvPr id="3110" name="Google Shape;3110;p28"/>
              <p:cNvGrpSpPr/>
              <p:nvPr/>
            </p:nvGrpSpPr>
            <p:grpSpPr>
              <a:xfrm>
                <a:off x="8763303" y="2334855"/>
                <a:ext cx="36000" cy="937080"/>
                <a:chOff x="8921703" y="1177555"/>
                <a:chExt cx="36000" cy="937080"/>
              </a:xfrm>
            </p:grpSpPr>
            <p:sp>
              <p:nvSpPr>
                <p:cNvPr id="3111" name="Google Shape;3111;p28"/>
                <p:cNvSpPr/>
                <p:nvPr/>
              </p:nvSpPr>
              <p:spPr>
                <a:xfrm>
                  <a:off x="8934663" y="1177555"/>
                  <a:ext cx="9720" cy="924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2569" extrusionOk="0">
                      <a:moveTo>
                        <a:pt x="14" y="2569"/>
                      </a:moveTo>
                      <a:lnTo>
                        <a:pt x="14" y="2569"/>
                      </a:lnTo>
                      <a:cubicBezTo>
                        <a:pt x="11" y="2569"/>
                        <a:pt x="9" y="2568"/>
                        <a:pt x="7" y="2567"/>
                      </a:cubicBezTo>
                      <a:cubicBezTo>
                        <a:pt x="5" y="2566"/>
                        <a:pt x="3" y="2564"/>
                        <a:pt x="2" y="2562"/>
                      </a:cubicBezTo>
                      <a:cubicBezTo>
                        <a:pt x="1" y="2560"/>
                        <a:pt x="0" y="2558"/>
                        <a:pt x="0" y="2556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2"/>
                        <a:pt x="7" y="1"/>
                      </a:cubicBezTo>
                      <a:cubicBezTo>
                        <a:pt x="9" y="-1"/>
                        <a:pt x="11" y="0"/>
                        <a:pt x="14" y="0"/>
                      </a:cubicBezTo>
                      <a:lnTo>
                        <a:pt x="14" y="0"/>
                      </a:lnTo>
                      <a:cubicBezTo>
                        <a:pt x="16" y="0"/>
                        <a:pt x="18" y="-1"/>
                        <a:pt x="20" y="1"/>
                      </a:cubicBezTo>
                      <a:cubicBezTo>
                        <a:pt x="22" y="2"/>
                        <a:pt x="24" y="4"/>
                        <a:pt x="25" y="6"/>
                      </a:cubicBezTo>
                      <a:cubicBezTo>
                        <a:pt x="26" y="8"/>
                        <a:pt x="27" y="11"/>
                        <a:pt x="27" y="13"/>
                      </a:cubicBezTo>
                      <a:lnTo>
                        <a:pt x="27" y="13"/>
                      </a:lnTo>
                      <a:lnTo>
                        <a:pt x="27" y="2556"/>
                      </a:lnTo>
                      <a:lnTo>
                        <a:pt x="27" y="2556"/>
                      </a:lnTo>
                      <a:cubicBezTo>
                        <a:pt x="27" y="2558"/>
                        <a:pt x="26" y="2560"/>
                        <a:pt x="25" y="2562"/>
                      </a:cubicBezTo>
                      <a:cubicBezTo>
                        <a:pt x="24" y="2564"/>
                        <a:pt x="22" y="2566"/>
                        <a:pt x="20" y="2567"/>
                      </a:cubicBezTo>
                      <a:cubicBezTo>
                        <a:pt x="18" y="2568"/>
                        <a:pt x="16" y="2569"/>
                        <a:pt x="14" y="256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2" name="Google Shape;3112;p28"/>
                <p:cNvSpPr/>
                <p:nvPr/>
              </p:nvSpPr>
              <p:spPr>
                <a:xfrm>
                  <a:off x="8921703" y="2078635"/>
                  <a:ext cx="36000" cy="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0" extrusionOk="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7" y="89"/>
                        <a:pt x="12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7" y="25"/>
                      </a:cubicBezTo>
                      <a:cubicBezTo>
                        <a:pt x="11" y="18"/>
                        <a:pt x="17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8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113" name="Google Shape;3113;p28"/>
              <p:cNvGrpSpPr/>
              <p:nvPr/>
            </p:nvGrpSpPr>
            <p:grpSpPr>
              <a:xfrm rot="5400000">
                <a:off x="8671863" y="2873647"/>
                <a:ext cx="39148" cy="173572"/>
                <a:chOff x="91453" y="1801552"/>
                <a:chExt cx="39148" cy="173572"/>
              </a:xfrm>
            </p:grpSpPr>
            <p:sp>
              <p:nvSpPr>
                <p:cNvPr id="3114" name="Google Shape;3114;p28"/>
                <p:cNvSpPr/>
                <p:nvPr/>
              </p:nvSpPr>
              <p:spPr>
                <a:xfrm>
                  <a:off x="105944" y="1801552"/>
                  <a:ext cx="9144" cy="155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751" extrusionOk="0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5" name="Google Shape;3115;p28"/>
                <p:cNvSpPr/>
                <p:nvPr/>
              </p:nvSpPr>
              <p:spPr>
                <a:xfrm>
                  <a:off x="91452" y="1936634"/>
                  <a:ext cx="39148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99" extrusionOk="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116" name="Google Shape;3116;p28"/>
            <p:cNvGrpSpPr/>
            <p:nvPr/>
          </p:nvGrpSpPr>
          <p:grpSpPr>
            <a:xfrm>
              <a:off x="6731467" y="91563"/>
              <a:ext cx="356606" cy="356607"/>
              <a:chOff x="3497300" y="3955025"/>
              <a:chExt cx="295375" cy="295400"/>
            </a:xfrm>
          </p:grpSpPr>
          <p:sp>
            <p:nvSpPr>
              <p:cNvPr id="3117" name="Google Shape;3117;p28"/>
              <p:cNvSpPr/>
              <p:nvPr/>
            </p:nvSpPr>
            <p:spPr>
              <a:xfrm>
                <a:off x="3660350" y="4035375"/>
                <a:ext cx="132325" cy="155175"/>
              </a:xfrm>
              <a:custGeom>
                <a:avLst/>
                <a:gdLst/>
                <a:ahLst/>
                <a:cxnLst/>
                <a:rect l="l" t="t" r="r" b="b"/>
                <a:pathLst>
                  <a:path w="5293" h="6207" extrusionOk="0">
                    <a:moveTo>
                      <a:pt x="4663" y="0"/>
                    </a:moveTo>
                    <a:lnTo>
                      <a:pt x="0" y="2773"/>
                    </a:lnTo>
                    <a:lnTo>
                      <a:pt x="4127" y="6207"/>
                    </a:lnTo>
                    <a:cubicBezTo>
                      <a:pt x="4852" y="5199"/>
                      <a:pt x="5293" y="4033"/>
                      <a:pt x="5293" y="2678"/>
                    </a:cubicBezTo>
                    <a:cubicBezTo>
                      <a:pt x="5293" y="1733"/>
                      <a:pt x="5041" y="851"/>
                      <a:pt x="46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28"/>
              <p:cNvSpPr/>
              <p:nvPr/>
            </p:nvSpPr>
            <p:spPr>
              <a:xfrm>
                <a:off x="3653250" y="3955025"/>
                <a:ext cx="114225" cy="133150"/>
              </a:xfrm>
              <a:custGeom>
                <a:avLst/>
                <a:gdLst/>
                <a:ahLst/>
                <a:cxnLst/>
                <a:rect l="l" t="t" r="r" b="b"/>
                <a:pathLst>
                  <a:path w="4569" h="5326" extrusionOk="0">
                    <a:moveTo>
                      <a:pt x="1" y="1"/>
                    </a:moveTo>
                    <a:lnTo>
                      <a:pt x="1" y="5325"/>
                    </a:lnTo>
                    <a:lnTo>
                      <a:pt x="4569" y="2679"/>
                    </a:lnTo>
                    <a:cubicBezTo>
                      <a:pt x="3561" y="1167"/>
                      <a:pt x="1891" y="12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28"/>
              <p:cNvSpPr/>
              <p:nvPr/>
            </p:nvSpPr>
            <p:spPr>
              <a:xfrm>
                <a:off x="3497300" y="3955025"/>
                <a:ext cx="256000" cy="295400"/>
              </a:xfrm>
              <a:custGeom>
                <a:avLst/>
                <a:gdLst/>
                <a:ahLst/>
                <a:cxnLst/>
                <a:rect l="l" t="t" r="r" b="b"/>
                <a:pathLst>
                  <a:path w="10240" h="11816" extrusionOk="0">
                    <a:moveTo>
                      <a:pt x="5577" y="1"/>
                    </a:moveTo>
                    <a:cubicBezTo>
                      <a:pt x="2521" y="190"/>
                      <a:pt x="1" y="2805"/>
                      <a:pt x="1" y="5892"/>
                    </a:cubicBezTo>
                    <a:cubicBezTo>
                      <a:pt x="1" y="9137"/>
                      <a:pt x="2678" y="11815"/>
                      <a:pt x="5923" y="11815"/>
                    </a:cubicBezTo>
                    <a:cubicBezTo>
                      <a:pt x="7625" y="11815"/>
                      <a:pt x="9168" y="11059"/>
                      <a:pt x="10240" y="9925"/>
                    </a:cubicBezTo>
                    <a:lnTo>
                      <a:pt x="5703" y="6176"/>
                    </a:lnTo>
                    <a:cubicBezTo>
                      <a:pt x="5608" y="6144"/>
                      <a:pt x="5577" y="5987"/>
                      <a:pt x="5577" y="5892"/>
                    </a:cubicBezTo>
                    <a:lnTo>
                      <a:pt x="55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20" name="Google Shape;3120;p28"/>
            <p:cNvGrpSpPr/>
            <p:nvPr/>
          </p:nvGrpSpPr>
          <p:grpSpPr>
            <a:xfrm>
              <a:off x="8695035" y="2963264"/>
              <a:ext cx="85096" cy="206040"/>
              <a:chOff x="350998" y="654720"/>
              <a:chExt cx="85096" cy="206040"/>
            </a:xfrm>
          </p:grpSpPr>
          <p:sp>
            <p:nvSpPr>
              <p:cNvPr id="3121" name="Google Shape;3121;p28"/>
              <p:cNvSpPr/>
              <p:nvPr/>
            </p:nvSpPr>
            <p:spPr>
              <a:xfrm>
                <a:off x="350998" y="654720"/>
                <a:ext cx="85096" cy="8509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6" extrusionOk="0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89"/>
                    </a:moveTo>
                    <a:lnTo>
                      <a:pt x="190" y="189"/>
                    </a:lnTo>
                    <a:lnTo>
                      <a:pt x="190" y="27"/>
                    </a:lnTo>
                    <a:lnTo>
                      <a:pt x="27" y="27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2" name="Google Shape;3122;p28"/>
              <p:cNvSpPr/>
              <p:nvPr/>
            </p:nvSpPr>
            <p:spPr>
              <a:xfrm>
                <a:off x="350998" y="775665"/>
                <a:ext cx="85096" cy="8509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6" extrusionOk="0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89"/>
                    </a:moveTo>
                    <a:lnTo>
                      <a:pt x="190" y="189"/>
                    </a:lnTo>
                    <a:lnTo>
                      <a:pt x="190" y="26"/>
                    </a:lnTo>
                    <a:lnTo>
                      <a:pt x="27" y="26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23" name="Google Shape;3123;p28"/>
            <p:cNvGrpSpPr/>
            <p:nvPr/>
          </p:nvGrpSpPr>
          <p:grpSpPr>
            <a:xfrm flipH="1">
              <a:off x="7489715" y="138189"/>
              <a:ext cx="267840" cy="147600"/>
              <a:chOff x="3680515" y="4903146"/>
              <a:chExt cx="267840" cy="147600"/>
            </a:xfrm>
          </p:grpSpPr>
          <p:sp>
            <p:nvSpPr>
              <p:cNvPr id="3124" name="Google Shape;3124;p28"/>
              <p:cNvSpPr/>
              <p:nvPr/>
            </p:nvSpPr>
            <p:spPr>
              <a:xfrm>
                <a:off x="3820555" y="4903146"/>
                <a:ext cx="127800" cy="14760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10" extrusionOk="0">
                    <a:moveTo>
                      <a:pt x="355" y="205"/>
                    </a:moveTo>
                    <a:lnTo>
                      <a:pt x="0" y="0"/>
                    </a:lnTo>
                    <a:lnTo>
                      <a:pt x="0" y="410"/>
                    </a:lnTo>
                    <a:lnTo>
                      <a:pt x="355" y="20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5" name="Google Shape;3125;p28"/>
              <p:cNvSpPr/>
              <p:nvPr/>
            </p:nvSpPr>
            <p:spPr>
              <a:xfrm>
                <a:off x="3680515" y="4903146"/>
                <a:ext cx="127440" cy="147600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10" extrusionOk="0">
                    <a:moveTo>
                      <a:pt x="354" y="205"/>
                    </a:moveTo>
                    <a:lnTo>
                      <a:pt x="0" y="0"/>
                    </a:lnTo>
                    <a:lnTo>
                      <a:pt x="0" y="410"/>
                    </a:lnTo>
                    <a:lnTo>
                      <a:pt x="354" y="20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26" name="Google Shape;3126;p28"/>
            <p:cNvGrpSpPr/>
            <p:nvPr/>
          </p:nvGrpSpPr>
          <p:grpSpPr>
            <a:xfrm>
              <a:off x="8777547" y="4010305"/>
              <a:ext cx="158490" cy="430588"/>
              <a:chOff x="8777547" y="4010305"/>
              <a:chExt cx="158490" cy="430588"/>
            </a:xfrm>
          </p:grpSpPr>
          <p:grpSp>
            <p:nvGrpSpPr>
              <p:cNvPr id="3127" name="Google Shape;3127;p28"/>
              <p:cNvGrpSpPr/>
              <p:nvPr/>
            </p:nvGrpSpPr>
            <p:grpSpPr>
              <a:xfrm>
                <a:off x="8898642" y="4059936"/>
                <a:ext cx="35640" cy="380957"/>
                <a:chOff x="8441568" y="4349515"/>
                <a:chExt cx="35640" cy="380957"/>
              </a:xfrm>
            </p:grpSpPr>
            <p:sp>
              <p:nvSpPr>
                <p:cNvPr id="3128" name="Google Shape;3128;p28"/>
                <p:cNvSpPr/>
                <p:nvPr/>
              </p:nvSpPr>
              <p:spPr>
                <a:xfrm>
                  <a:off x="8454528" y="4349515"/>
                  <a:ext cx="9144" cy="365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092" extrusionOk="0">
                      <a:moveTo>
                        <a:pt x="13" y="1092"/>
                      </a:moveTo>
                      <a:lnTo>
                        <a:pt x="13" y="1092"/>
                      </a:lnTo>
                      <a:cubicBezTo>
                        <a:pt x="11" y="1092"/>
                        <a:pt x="9" y="1091"/>
                        <a:pt x="7" y="1090"/>
                      </a:cubicBezTo>
                      <a:cubicBezTo>
                        <a:pt x="5" y="1089"/>
                        <a:pt x="3" y="1087"/>
                        <a:pt x="2" y="1085"/>
                      </a:cubicBezTo>
                      <a:cubicBezTo>
                        <a:pt x="1" y="1083"/>
                        <a:pt x="0" y="1081"/>
                        <a:pt x="0" y="1079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0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1"/>
                      </a:cubicBezTo>
                      <a:cubicBezTo>
                        <a:pt x="9" y="0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8" y="0"/>
                        <a:pt x="20" y="1"/>
                      </a:cubicBezTo>
                      <a:cubicBezTo>
                        <a:pt x="22" y="2"/>
                        <a:pt x="24" y="4"/>
                        <a:pt x="25" y="6"/>
                      </a:cubicBezTo>
                      <a:cubicBezTo>
                        <a:pt x="27" y="8"/>
                        <a:pt x="26" y="10"/>
                        <a:pt x="26" y="13"/>
                      </a:cubicBezTo>
                      <a:lnTo>
                        <a:pt x="26" y="13"/>
                      </a:lnTo>
                      <a:lnTo>
                        <a:pt x="26" y="1079"/>
                      </a:lnTo>
                      <a:lnTo>
                        <a:pt x="26" y="1079"/>
                      </a:lnTo>
                      <a:cubicBezTo>
                        <a:pt x="26" y="1081"/>
                        <a:pt x="26" y="1083"/>
                        <a:pt x="25" y="1085"/>
                      </a:cubicBezTo>
                      <a:cubicBezTo>
                        <a:pt x="23" y="1087"/>
                        <a:pt x="22" y="1089"/>
                        <a:pt x="20" y="1090"/>
                      </a:cubicBezTo>
                      <a:cubicBezTo>
                        <a:pt x="18" y="1091"/>
                        <a:pt x="15" y="1092"/>
                        <a:pt x="13" y="109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9" name="Google Shape;3129;p28"/>
                <p:cNvSpPr/>
                <p:nvPr/>
              </p:nvSpPr>
              <p:spPr>
                <a:xfrm>
                  <a:off x="8441568" y="4694832"/>
                  <a:ext cx="35640" cy="3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7"/>
                        <a:pt x="92" y="74"/>
                      </a:cubicBezTo>
                      <a:cubicBezTo>
                        <a:pt x="88" y="82"/>
                        <a:pt x="82" y="88"/>
                        <a:pt x="74" y="92"/>
                      </a:cubicBezTo>
                      <a:cubicBezTo>
                        <a:pt x="67" y="97"/>
                        <a:pt x="58" y="99"/>
                        <a:pt x="49" y="99"/>
                      </a:cubicBezTo>
                      <a:cubicBezTo>
                        <a:pt x="41" y="99"/>
                        <a:pt x="33" y="97"/>
                        <a:pt x="25" y="92"/>
                      </a:cubicBezTo>
                      <a:cubicBezTo>
                        <a:pt x="18" y="88"/>
                        <a:pt x="11" y="82"/>
                        <a:pt x="6" y="74"/>
                      </a:cubicBezTo>
                      <a:cubicBezTo>
                        <a:pt x="2" y="67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6" y="24"/>
                      </a:cubicBezTo>
                      <a:cubicBezTo>
                        <a:pt x="11" y="17"/>
                        <a:pt x="18" y="11"/>
                        <a:pt x="25" y="6"/>
                      </a:cubicBezTo>
                      <a:cubicBezTo>
                        <a:pt x="33" y="2"/>
                        <a:pt x="41" y="0"/>
                        <a:pt x="49" y="0"/>
                      </a:cubicBezTo>
                      <a:cubicBezTo>
                        <a:pt x="58" y="0"/>
                        <a:pt x="67" y="2"/>
                        <a:pt x="74" y="6"/>
                      </a:cubicBezTo>
                      <a:cubicBezTo>
                        <a:pt x="82" y="11"/>
                        <a:pt x="88" y="17"/>
                        <a:pt x="92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130" name="Google Shape;3130;p28"/>
              <p:cNvGrpSpPr/>
              <p:nvPr/>
            </p:nvGrpSpPr>
            <p:grpSpPr>
              <a:xfrm rot="10800000">
                <a:off x="8777547" y="4010305"/>
                <a:ext cx="137094" cy="120548"/>
                <a:chOff x="454680" y="218515"/>
                <a:chExt cx="125280" cy="110160"/>
              </a:xfrm>
            </p:grpSpPr>
            <p:sp>
              <p:nvSpPr>
                <p:cNvPr id="3131" name="Google Shape;3131;p28"/>
                <p:cNvSpPr/>
                <p:nvPr/>
              </p:nvSpPr>
              <p:spPr>
                <a:xfrm>
                  <a:off x="454680" y="218515"/>
                  <a:ext cx="111960" cy="9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72" extrusionOk="0">
                      <a:moveTo>
                        <a:pt x="298" y="272"/>
                      </a:moveTo>
                      <a:lnTo>
                        <a:pt x="298" y="272"/>
                      </a:lnTo>
                      <a:cubicBezTo>
                        <a:pt x="296" y="272"/>
                        <a:pt x="294" y="271"/>
                        <a:pt x="292" y="270"/>
                      </a:cubicBezTo>
                      <a:cubicBezTo>
                        <a:pt x="290" y="268"/>
                        <a:pt x="288" y="268"/>
                        <a:pt x="287" y="266"/>
                      </a:cubicBezTo>
                      <a:cubicBezTo>
                        <a:pt x="286" y="264"/>
                        <a:pt x="285" y="261"/>
                        <a:pt x="285" y="259"/>
                      </a:cubicBezTo>
                      <a:lnTo>
                        <a:pt x="285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8" y="26"/>
                        <a:pt x="6" y="25"/>
                      </a:cubicBezTo>
                      <a:cubicBezTo>
                        <a:pt x="4" y="24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0"/>
                        <a:pt x="0" y="9"/>
                        <a:pt x="2" y="7"/>
                      </a:cubicBezTo>
                      <a:cubicBezTo>
                        <a:pt x="3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311" y="0"/>
                      </a:lnTo>
                      <a:lnTo>
                        <a:pt x="311" y="259"/>
                      </a:lnTo>
                      <a:lnTo>
                        <a:pt x="311" y="259"/>
                      </a:lnTo>
                      <a:cubicBezTo>
                        <a:pt x="311" y="261"/>
                        <a:pt x="311" y="264"/>
                        <a:pt x="310" y="266"/>
                      </a:cubicBezTo>
                      <a:cubicBezTo>
                        <a:pt x="308" y="268"/>
                        <a:pt x="307" y="268"/>
                        <a:pt x="305" y="270"/>
                      </a:cubicBezTo>
                      <a:cubicBezTo>
                        <a:pt x="303" y="271"/>
                        <a:pt x="300" y="272"/>
                        <a:pt x="298" y="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2" name="Google Shape;3132;p28"/>
                <p:cNvSpPr/>
                <p:nvPr/>
              </p:nvSpPr>
              <p:spPr>
                <a:xfrm>
                  <a:off x="544320" y="293035"/>
                  <a:ext cx="35640" cy="3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50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8"/>
                        <a:pt x="74" y="93"/>
                      </a:cubicBezTo>
                      <a:cubicBezTo>
                        <a:pt x="66" y="97"/>
                        <a:pt x="57" y="99"/>
                        <a:pt x="49" y="99"/>
                      </a:cubicBezTo>
                      <a:cubicBezTo>
                        <a:pt x="40" y="99"/>
                        <a:pt x="32" y="97"/>
                        <a:pt x="25" y="93"/>
                      </a:cubicBezTo>
                      <a:cubicBezTo>
                        <a:pt x="17" y="88"/>
                        <a:pt x="10" y="81"/>
                        <a:pt x="6" y="74"/>
                      </a:cubicBezTo>
                      <a:cubicBezTo>
                        <a:pt x="1" y="66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133" name="Google Shape;3133;p28"/>
              <p:cNvSpPr/>
              <p:nvPr/>
            </p:nvSpPr>
            <p:spPr>
              <a:xfrm rot="10800000" flipH="1">
                <a:off x="8896889" y="4044357"/>
                <a:ext cx="39148" cy="3849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100" y="49"/>
                    </a:moveTo>
                    <a:cubicBezTo>
                      <a:pt x="100" y="58"/>
                      <a:pt x="97" y="66"/>
                      <a:pt x="93" y="74"/>
                    </a:cubicBezTo>
                    <a:cubicBezTo>
                      <a:pt x="89" y="81"/>
                      <a:pt x="82" y="87"/>
                      <a:pt x="75" y="92"/>
                    </a:cubicBezTo>
                    <a:cubicBezTo>
                      <a:pt x="67" y="96"/>
                      <a:pt x="59" y="99"/>
                      <a:pt x="50" y="99"/>
                    </a:cubicBezTo>
                    <a:cubicBezTo>
                      <a:pt x="41" y="99"/>
                      <a:pt x="33" y="96"/>
                      <a:pt x="25" y="92"/>
                    </a:cubicBezTo>
                    <a:cubicBezTo>
                      <a:pt x="17" y="87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4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3" y="1"/>
                      <a:pt x="41" y="0"/>
                      <a:pt x="50" y="0"/>
                    </a:cubicBezTo>
                    <a:cubicBezTo>
                      <a:pt x="59" y="0"/>
                      <a:pt x="67" y="1"/>
                      <a:pt x="75" y="6"/>
                    </a:cubicBezTo>
                    <a:cubicBezTo>
                      <a:pt x="82" y="10"/>
                      <a:pt x="89" y="17"/>
                      <a:pt x="93" y="24"/>
                    </a:cubicBezTo>
                    <a:cubicBezTo>
                      <a:pt x="97" y="32"/>
                      <a:pt x="100" y="41"/>
                      <a:pt x="10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34" name="Google Shape;3134;p28"/>
            <p:cNvSpPr/>
            <p:nvPr/>
          </p:nvSpPr>
          <p:spPr>
            <a:xfrm>
              <a:off x="8430313" y="4693120"/>
              <a:ext cx="65880" cy="65520"/>
            </a:xfrm>
            <a:custGeom>
              <a:avLst/>
              <a:gdLst/>
              <a:ahLst/>
              <a:cxnLst/>
              <a:rect l="l" t="t" r="r" b="b"/>
              <a:pathLst>
                <a:path w="183" h="182" extrusionOk="0">
                  <a:moveTo>
                    <a:pt x="91" y="182"/>
                  </a:moveTo>
                  <a:lnTo>
                    <a:pt x="91" y="182"/>
                  </a:lnTo>
                  <a:lnTo>
                    <a:pt x="91" y="182"/>
                  </a:lnTo>
                  <a:cubicBezTo>
                    <a:pt x="75" y="182"/>
                    <a:pt x="60" y="178"/>
                    <a:pt x="46" y="170"/>
                  </a:cubicBezTo>
                  <a:cubicBezTo>
                    <a:pt x="32" y="162"/>
                    <a:pt x="20" y="151"/>
                    <a:pt x="12" y="137"/>
                  </a:cubicBezTo>
                  <a:cubicBezTo>
                    <a:pt x="4" y="123"/>
                    <a:pt x="0" y="107"/>
                    <a:pt x="0" y="91"/>
                  </a:cubicBezTo>
                  <a:cubicBezTo>
                    <a:pt x="0" y="75"/>
                    <a:pt x="4" y="59"/>
                    <a:pt x="12" y="45"/>
                  </a:cubicBezTo>
                  <a:cubicBezTo>
                    <a:pt x="20" y="32"/>
                    <a:pt x="32" y="20"/>
                    <a:pt x="46" y="12"/>
                  </a:cubicBezTo>
                  <a:cubicBezTo>
                    <a:pt x="60" y="4"/>
                    <a:pt x="75" y="0"/>
                    <a:pt x="91" y="0"/>
                  </a:cubicBezTo>
                  <a:cubicBezTo>
                    <a:pt x="107" y="0"/>
                    <a:pt x="123" y="4"/>
                    <a:pt x="137" y="12"/>
                  </a:cubicBezTo>
                  <a:cubicBezTo>
                    <a:pt x="151" y="20"/>
                    <a:pt x="162" y="32"/>
                    <a:pt x="170" y="45"/>
                  </a:cubicBezTo>
                  <a:cubicBezTo>
                    <a:pt x="178" y="59"/>
                    <a:pt x="183" y="75"/>
                    <a:pt x="183" y="91"/>
                  </a:cubicBezTo>
                  <a:lnTo>
                    <a:pt x="183" y="91"/>
                  </a:lnTo>
                  <a:lnTo>
                    <a:pt x="183" y="91"/>
                  </a:lnTo>
                  <a:cubicBezTo>
                    <a:pt x="183" y="107"/>
                    <a:pt x="178" y="123"/>
                    <a:pt x="170" y="137"/>
                  </a:cubicBezTo>
                  <a:cubicBezTo>
                    <a:pt x="162" y="150"/>
                    <a:pt x="151" y="162"/>
                    <a:pt x="137" y="170"/>
                  </a:cubicBezTo>
                  <a:cubicBezTo>
                    <a:pt x="123" y="178"/>
                    <a:pt x="107" y="182"/>
                    <a:pt x="91" y="182"/>
                  </a:cubicBezTo>
                  <a:moveTo>
                    <a:pt x="91" y="26"/>
                  </a:moveTo>
                  <a:lnTo>
                    <a:pt x="91" y="26"/>
                  </a:lnTo>
                  <a:lnTo>
                    <a:pt x="91" y="26"/>
                  </a:lnTo>
                  <a:cubicBezTo>
                    <a:pt x="80" y="26"/>
                    <a:pt x="69" y="29"/>
                    <a:pt x="59" y="35"/>
                  </a:cubicBezTo>
                  <a:cubicBezTo>
                    <a:pt x="49" y="41"/>
                    <a:pt x="41" y="50"/>
                    <a:pt x="35" y="59"/>
                  </a:cubicBezTo>
                  <a:cubicBezTo>
                    <a:pt x="30" y="69"/>
                    <a:pt x="27" y="80"/>
                    <a:pt x="27" y="91"/>
                  </a:cubicBezTo>
                  <a:cubicBezTo>
                    <a:pt x="27" y="102"/>
                    <a:pt x="30" y="114"/>
                    <a:pt x="35" y="123"/>
                  </a:cubicBezTo>
                  <a:cubicBezTo>
                    <a:pt x="41" y="133"/>
                    <a:pt x="49" y="141"/>
                    <a:pt x="59" y="147"/>
                  </a:cubicBezTo>
                  <a:cubicBezTo>
                    <a:pt x="69" y="153"/>
                    <a:pt x="80" y="156"/>
                    <a:pt x="91" y="156"/>
                  </a:cubicBezTo>
                  <a:cubicBezTo>
                    <a:pt x="103" y="156"/>
                    <a:pt x="114" y="153"/>
                    <a:pt x="124" y="147"/>
                  </a:cubicBezTo>
                  <a:cubicBezTo>
                    <a:pt x="134" y="141"/>
                    <a:pt x="143" y="133"/>
                    <a:pt x="148" y="123"/>
                  </a:cubicBezTo>
                  <a:cubicBezTo>
                    <a:pt x="154" y="114"/>
                    <a:pt x="156" y="102"/>
                    <a:pt x="156" y="91"/>
                  </a:cubicBezTo>
                  <a:lnTo>
                    <a:pt x="156" y="91"/>
                  </a:lnTo>
                  <a:cubicBezTo>
                    <a:pt x="156" y="80"/>
                    <a:pt x="153" y="69"/>
                    <a:pt x="147" y="59"/>
                  </a:cubicBezTo>
                  <a:cubicBezTo>
                    <a:pt x="142" y="49"/>
                    <a:pt x="134" y="41"/>
                    <a:pt x="124" y="35"/>
                  </a:cubicBezTo>
                  <a:cubicBezTo>
                    <a:pt x="114" y="29"/>
                    <a:pt x="103" y="26"/>
                    <a:pt x="91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20500" rIns="90000" bIns="20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28"/>
            <p:cNvSpPr/>
            <p:nvPr/>
          </p:nvSpPr>
          <p:spPr>
            <a:xfrm>
              <a:off x="8696453" y="1258083"/>
              <a:ext cx="85046" cy="79153"/>
            </a:xfrm>
            <a:custGeom>
              <a:avLst/>
              <a:gdLst/>
              <a:ahLst/>
              <a:cxnLst/>
              <a:rect l="l" t="t" r="r" b="b"/>
              <a:pathLst>
                <a:path w="292" h="271" extrusionOk="0">
                  <a:moveTo>
                    <a:pt x="0" y="151"/>
                  </a:moveTo>
                  <a:lnTo>
                    <a:pt x="110" y="271"/>
                  </a:lnTo>
                  <a:lnTo>
                    <a:pt x="292" y="54"/>
                  </a:lnTo>
                  <a:lnTo>
                    <a:pt x="228" y="0"/>
                  </a:lnTo>
                  <a:lnTo>
                    <a:pt x="107" y="144"/>
                  </a:lnTo>
                  <a:lnTo>
                    <a:pt x="61" y="94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36" name="Google Shape;3136;p28"/>
            <p:cNvGrpSpPr/>
            <p:nvPr/>
          </p:nvGrpSpPr>
          <p:grpSpPr>
            <a:xfrm rot="-5400000" flipH="1">
              <a:off x="4644195" y="-246315"/>
              <a:ext cx="191825" cy="1197862"/>
              <a:chOff x="278580" y="1275025"/>
              <a:chExt cx="191825" cy="1197862"/>
            </a:xfrm>
          </p:grpSpPr>
          <p:sp>
            <p:nvSpPr>
              <p:cNvPr id="3137" name="Google Shape;3137;p28"/>
              <p:cNvSpPr/>
              <p:nvPr/>
            </p:nvSpPr>
            <p:spPr>
              <a:xfrm>
                <a:off x="278580" y="1289410"/>
                <a:ext cx="191825" cy="1183477"/>
              </a:xfrm>
              <a:custGeom>
                <a:avLst/>
                <a:gdLst/>
                <a:ahLst/>
                <a:cxnLst/>
                <a:rect l="l" t="t" r="r" b="b"/>
                <a:pathLst>
                  <a:path w="490" h="3044" extrusionOk="0">
                    <a:moveTo>
                      <a:pt x="13" y="3044"/>
                    </a:moveTo>
                    <a:lnTo>
                      <a:pt x="13" y="3044"/>
                    </a:lnTo>
                    <a:cubicBezTo>
                      <a:pt x="11" y="3044"/>
                      <a:pt x="9" y="3044"/>
                      <a:pt x="7" y="3043"/>
                    </a:cubicBezTo>
                    <a:cubicBezTo>
                      <a:pt x="5" y="3042"/>
                      <a:pt x="3" y="3040"/>
                      <a:pt x="2" y="3038"/>
                    </a:cubicBezTo>
                    <a:cubicBezTo>
                      <a:pt x="1" y="3036"/>
                      <a:pt x="0" y="3034"/>
                      <a:pt x="0" y="3031"/>
                    </a:cubicBezTo>
                    <a:lnTo>
                      <a:pt x="0" y="0"/>
                    </a:lnTo>
                    <a:lnTo>
                      <a:pt x="476" y="0"/>
                    </a:lnTo>
                    <a:lnTo>
                      <a:pt x="476" y="0"/>
                    </a:lnTo>
                    <a:cubicBezTo>
                      <a:pt x="479" y="0"/>
                      <a:pt x="481" y="-1"/>
                      <a:pt x="483" y="1"/>
                    </a:cubicBezTo>
                    <a:cubicBezTo>
                      <a:pt x="485" y="2"/>
                      <a:pt x="487" y="4"/>
                      <a:pt x="488" y="6"/>
                    </a:cubicBezTo>
                    <a:cubicBezTo>
                      <a:pt x="489" y="8"/>
                      <a:pt x="490" y="10"/>
                      <a:pt x="490" y="13"/>
                    </a:cubicBezTo>
                    <a:lnTo>
                      <a:pt x="490" y="13"/>
                    </a:lnTo>
                    <a:lnTo>
                      <a:pt x="490" y="13"/>
                    </a:lnTo>
                    <a:cubicBezTo>
                      <a:pt x="490" y="15"/>
                      <a:pt x="489" y="17"/>
                      <a:pt x="488" y="19"/>
                    </a:cubicBezTo>
                    <a:cubicBezTo>
                      <a:pt x="487" y="21"/>
                      <a:pt x="485" y="23"/>
                      <a:pt x="483" y="24"/>
                    </a:cubicBezTo>
                    <a:cubicBezTo>
                      <a:pt x="481" y="25"/>
                      <a:pt x="479" y="26"/>
                      <a:pt x="476" y="26"/>
                    </a:cubicBezTo>
                    <a:lnTo>
                      <a:pt x="27" y="26"/>
                    </a:lnTo>
                    <a:lnTo>
                      <a:pt x="27" y="3031"/>
                    </a:lnTo>
                    <a:lnTo>
                      <a:pt x="27" y="3031"/>
                    </a:lnTo>
                    <a:cubicBezTo>
                      <a:pt x="27" y="3034"/>
                      <a:pt x="26" y="3036"/>
                      <a:pt x="25" y="3038"/>
                    </a:cubicBezTo>
                    <a:cubicBezTo>
                      <a:pt x="24" y="3040"/>
                      <a:pt x="22" y="3042"/>
                      <a:pt x="20" y="3043"/>
                    </a:cubicBezTo>
                    <a:cubicBezTo>
                      <a:pt x="18" y="3044"/>
                      <a:pt x="16" y="3044"/>
                      <a:pt x="13" y="30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8" name="Google Shape;3138;p28"/>
              <p:cNvSpPr/>
              <p:nvPr/>
            </p:nvSpPr>
            <p:spPr>
              <a:xfrm>
                <a:off x="423989" y="1275025"/>
                <a:ext cx="38757" cy="38879"/>
              </a:xfrm>
              <a:custGeom>
                <a:avLst/>
                <a:gdLst/>
                <a:ahLst/>
                <a:cxnLst/>
                <a:rect l="l" t="t" r="r" b="b"/>
                <a:pathLst>
                  <a:path w="99" h="100" extrusionOk="0">
                    <a:moveTo>
                      <a:pt x="99" y="50"/>
                    </a:moveTo>
                    <a:cubicBezTo>
                      <a:pt x="99" y="59"/>
                      <a:pt x="97" y="67"/>
                      <a:pt x="93" y="75"/>
                    </a:cubicBezTo>
                    <a:cubicBezTo>
                      <a:pt x="88" y="82"/>
                      <a:pt x="81" y="89"/>
                      <a:pt x="74" y="93"/>
                    </a:cubicBezTo>
                    <a:cubicBezTo>
                      <a:pt x="66" y="97"/>
                      <a:pt x="58" y="100"/>
                      <a:pt x="50" y="100"/>
                    </a:cubicBezTo>
                    <a:cubicBezTo>
                      <a:pt x="41" y="100"/>
                      <a:pt x="32" y="97"/>
                      <a:pt x="25" y="93"/>
                    </a:cubicBezTo>
                    <a:cubicBezTo>
                      <a:pt x="17" y="89"/>
                      <a:pt x="10" y="82"/>
                      <a:pt x="6" y="75"/>
                    </a:cubicBezTo>
                    <a:cubicBezTo>
                      <a:pt x="1" y="67"/>
                      <a:pt x="0" y="59"/>
                      <a:pt x="0" y="50"/>
                    </a:cubicBezTo>
                    <a:cubicBezTo>
                      <a:pt x="0" y="41"/>
                      <a:pt x="2" y="32"/>
                      <a:pt x="6" y="25"/>
                    </a:cubicBezTo>
                    <a:cubicBezTo>
                      <a:pt x="11" y="17"/>
                      <a:pt x="17" y="11"/>
                      <a:pt x="25" y="7"/>
                    </a:cubicBezTo>
                    <a:cubicBezTo>
                      <a:pt x="32" y="2"/>
                      <a:pt x="41" y="0"/>
                      <a:pt x="50" y="0"/>
                    </a:cubicBezTo>
                    <a:cubicBezTo>
                      <a:pt x="58" y="0"/>
                      <a:pt x="66" y="2"/>
                      <a:pt x="74" y="7"/>
                    </a:cubicBezTo>
                    <a:cubicBezTo>
                      <a:pt x="81" y="11"/>
                      <a:pt x="88" y="17"/>
                      <a:pt x="93" y="25"/>
                    </a:cubicBezTo>
                    <a:cubicBezTo>
                      <a:pt x="97" y="32"/>
                      <a:pt x="99" y="41"/>
                      <a:pt x="99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39" name="Google Shape;3139;p28"/>
            <p:cNvGrpSpPr/>
            <p:nvPr/>
          </p:nvGrpSpPr>
          <p:grpSpPr>
            <a:xfrm rot="-5400000" flipH="1">
              <a:off x="4789935" y="-69291"/>
              <a:ext cx="38757" cy="501929"/>
              <a:chOff x="177970" y="1692197"/>
              <a:chExt cx="38757" cy="501929"/>
            </a:xfrm>
          </p:grpSpPr>
          <p:sp>
            <p:nvSpPr>
              <p:cNvPr id="3140" name="Google Shape;3140;p28"/>
              <p:cNvSpPr/>
              <p:nvPr/>
            </p:nvSpPr>
            <p:spPr>
              <a:xfrm>
                <a:off x="192454" y="1692197"/>
                <a:ext cx="10178" cy="488709"/>
              </a:xfrm>
              <a:custGeom>
                <a:avLst/>
                <a:gdLst/>
                <a:ahLst/>
                <a:cxnLst/>
                <a:rect l="l" t="t" r="r" b="b"/>
                <a:pathLst>
                  <a:path w="26" h="1257" extrusionOk="0">
                    <a:moveTo>
                      <a:pt x="13" y="1257"/>
                    </a:moveTo>
                    <a:lnTo>
                      <a:pt x="13" y="1257"/>
                    </a:lnTo>
                    <a:cubicBezTo>
                      <a:pt x="10" y="1257"/>
                      <a:pt x="8" y="1256"/>
                      <a:pt x="6" y="1255"/>
                    </a:cubicBezTo>
                    <a:cubicBezTo>
                      <a:pt x="4" y="1254"/>
                      <a:pt x="2" y="1252"/>
                      <a:pt x="1" y="1250"/>
                    </a:cubicBezTo>
                    <a:cubicBezTo>
                      <a:pt x="0" y="1248"/>
                      <a:pt x="0" y="1246"/>
                      <a:pt x="0" y="1244"/>
                    </a:cubicBezTo>
                    <a:lnTo>
                      <a:pt x="0" y="13"/>
                    </a:lnTo>
                    <a:lnTo>
                      <a:pt x="0" y="13"/>
                    </a:lnTo>
                    <a:cubicBezTo>
                      <a:pt x="0" y="11"/>
                      <a:pt x="0" y="8"/>
                      <a:pt x="1" y="6"/>
                    </a:cubicBezTo>
                    <a:cubicBezTo>
                      <a:pt x="2" y="4"/>
                      <a:pt x="4" y="3"/>
                      <a:pt x="6" y="2"/>
                    </a:cubicBezTo>
                    <a:cubicBezTo>
                      <a:pt x="8" y="0"/>
                      <a:pt x="10" y="0"/>
                      <a:pt x="13" y="0"/>
                    </a:cubicBezTo>
                    <a:lnTo>
                      <a:pt x="13" y="0"/>
                    </a:lnTo>
                    <a:cubicBezTo>
                      <a:pt x="15" y="0"/>
                      <a:pt x="17" y="1"/>
                      <a:pt x="19" y="2"/>
                    </a:cubicBezTo>
                    <a:cubicBezTo>
                      <a:pt x="21" y="3"/>
                      <a:pt x="23" y="5"/>
                      <a:pt x="24" y="7"/>
                    </a:cubicBezTo>
                    <a:cubicBezTo>
                      <a:pt x="25" y="9"/>
                      <a:pt x="26" y="11"/>
                      <a:pt x="26" y="13"/>
                    </a:cubicBezTo>
                    <a:lnTo>
                      <a:pt x="26" y="1244"/>
                    </a:lnTo>
                    <a:lnTo>
                      <a:pt x="26" y="1244"/>
                    </a:lnTo>
                    <a:cubicBezTo>
                      <a:pt x="26" y="1246"/>
                      <a:pt x="25" y="1248"/>
                      <a:pt x="24" y="1250"/>
                    </a:cubicBezTo>
                    <a:cubicBezTo>
                      <a:pt x="23" y="1252"/>
                      <a:pt x="21" y="1254"/>
                      <a:pt x="19" y="1255"/>
                    </a:cubicBezTo>
                    <a:cubicBezTo>
                      <a:pt x="17" y="1256"/>
                      <a:pt x="15" y="1257"/>
                      <a:pt x="13" y="12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1" name="Google Shape;3141;p28"/>
              <p:cNvSpPr/>
              <p:nvPr/>
            </p:nvSpPr>
            <p:spPr>
              <a:xfrm>
                <a:off x="177970" y="2155636"/>
                <a:ext cx="38757" cy="38490"/>
              </a:xfrm>
              <a:custGeom>
                <a:avLst/>
                <a:gdLst/>
                <a:ahLst/>
                <a:cxnLst/>
                <a:rect l="l" t="t" r="r" b="b"/>
                <a:pathLst>
                  <a:path w="99" h="99" extrusionOk="0">
                    <a:moveTo>
                      <a:pt x="99" y="49"/>
                    </a:moveTo>
                    <a:cubicBezTo>
                      <a:pt x="99" y="58"/>
                      <a:pt x="97" y="66"/>
                      <a:pt x="93" y="74"/>
                    </a:cubicBezTo>
                    <a:cubicBezTo>
                      <a:pt x="88" y="81"/>
                      <a:pt x="82" y="88"/>
                      <a:pt x="75" y="93"/>
                    </a:cubicBezTo>
                    <a:cubicBezTo>
                      <a:pt x="67" y="97"/>
                      <a:pt x="58" y="99"/>
                      <a:pt x="50" y="99"/>
                    </a:cubicBezTo>
                    <a:cubicBezTo>
                      <a:pt x="41" y="99"/>
                      <a:pt x="32" y="97"/>
                      <a:pt x="25" y="93"/>
                    </a:cubicBezTo>
                    <a:cubicBezTo>
                      <a:pt x="17" y="88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5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2" y="1"/>
                      <a:pt x="41" y="0"/>
                      <a:pt x="50" y="0"/>
                    </a:cubicBezTo>
                    <a:cubicBezTo>
                      <a:pt x="58" y="0"/>
                      <a:pt x="67" y="1"/>
                      <a:pt x="75" y="6"/>
                    </a:cubicBezTo>
                    <a:cubicBezTo>
                      <a:pt x="82" y="10"/>
                      <a:pt x="88" y="17"/>
                      <a:pt x="93" y="25"/>
                    </a:cubicBezTo>
                    <a:cubicBezTo>
                      <a:pt x="97" y="32"/>
                      <a:pt x="99" y="41"/>
                      <a:pt x="99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42" name="Google Shape;3142;p28"/>
            <p:cNvGrpSpPr/>
            <p:nvPr/>
          </p:nvGrpSpPr>
          <p:grpSpPr>
            <a:xfrm rot="5400000" flipH="1">
              <a:off x="4403959" y="254815"/>
              <a:ext cx="39148" cy="305201"/>
              <a:chOff x="91453" y="1790561"/>
              <a:chExt cx="39148" cy="305201"/>
            </a:xfrm>
          </p:grpSpPr>
          <p:sp>
            <p:nvSpPr>
              <p:cNvPr id="3143" name="Google Shape;3143;p28"/>
              <p:cNvSpPr/>
              <p:nvPr/>
            </p:nvSpPr>
            <p:spPr>
              <a:xfrm>
                <a:off x="105937" y="1790561"/>
                <a:ext cx="10178" cy="291981"/>
              </a:xfrm>
              <a:custGeom>
                <a:avLst/>
                <a:gdLst/>
                <a:ahLst/>
                <a:cxnLst/>
                <a:rect l="l" t="t" r="r" b="b"/>
                <a:pathLst>
                  <a:path w="26" h="751" extrusionOk="0">
                    <a:moveTo>
                      <a:pt x="13" y="751"/>
                    </a:moveTo>
                    <a:lnTo>
                      <a:pt x="13" y="751"/>
                    </a:lnTo>
                    <a:cubicBezTo>
                      <a:pt x="11" y="751"/>
                      <a:pt x="8" y="750"/>
                      <a:pt x="6" y="749"/>
                    </a:cubicBezTo>
                    <a:cubicBezTo>
                      <a:pt x="4" y="748"/>
                      <a:pt x="2" y="746"/>
                      <a:pt x="1" y="744"/>
                    </a:cubicBezTo>
                    <a:cubicBezTo>
                      <a:pt x="-1" y="742"/>
                      <a:pt x="0" y="740"/>
                      <a:pt x="0" y="738"/>
                    </a:cubicBezTo>
                    <a:lnTo>
                      <a:pt x="0" y="14"/>
                    </a:lnTo>
                    <a:lnTo>
                      <a:pt x="0" y="14"/>
                    </a:lnTo>
                    <a:cubicBezTo>
                      <a:pt x="0" y="11"/>
                      <a:pt x="-1" y="9"/>
                      <a:pt x="1" y="7"/>
                    </a:cubicBezTo>
                    <a:cubicBezTo>
                      <a:pt x="2" y="5"/>
                      <a:pt x="4" y="3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lnTo>
                      <a:pt x="13" y="0"/>
                    </a:lnTo>
                    <a:cubicBezTo>
                      <a:pt x="15" y="0"/>
                      <a:pt x="17" y="1"/>
                      <a:pt x="19" y="2"/>
                    </a:cubicBezTo>
                    <a:cubicBezTo>
                      <a:pt x="21" y="3"/>
                      <a:pt x="23" y="5"/>
                      <a:pt x="24" y="7"/>
                    </a:cubicBezTo>
                    <a:cubicBezTo>
                      <a:pt x="25" y="9"/>
                      <a:pt x="26" y="11"/>
                      <a:pt x="26" y="14"/>
                    </a:cubicBezTo>
                    <a:lnTo>
                      <a:pt x="26" y="14"/>
                    </a:lnTo>
                    <a:lnTo>
                      <a:pt x="26" y="737"/>
                    </a:lnTo>
                    <a:lnTo>
                      <a:pt x="26" y="737"/>
                    </a:lnTo>
                    <a:lnTo>
                      <a:pt x="26" y="737"/>
                    </a:lnTo>
                    <a:cubicBezTo>
                      <a:pt x="26" y="740"/>
                      <a:pt x="25" y="742"/>
                      <a:pt x="24" y="744"/>
                    </a:cubicBezTo>
                    <a:cubicBezTo>
                      <a:pt x="23" y="746"/>
                      <a:pt x="21" y="748"/>
                      <a:pt x="19" y="749"/>
                    </a:cubicBezTo>
                    <a:cubicBezTo>
                      <a:pt x="17" y="750"/>
                      <a:pt x="15" y="751"/>
                      <a:pt x="13" y="7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4" name="Google Shape;3144;p28"/>
              <p:cNvSpPr/>
              <p:nvPr/>
            </p:nvSpPr>
            <p:spPr>
              <a:xfrm>
                <a:off x="91452" y="2057272"/>
                <a:ext cx="39148" cy="3849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100" y="49"/>
                    </a:moveTo>
                    <a:cubicBezTo>
                      <a:pt x="100" y="58"/>
                      <a:pt x="97" y="66"/>
                      <a:pt x="93" y="74"/>
                    </a:cubicBezTo>
                    <a:cubicBezTo>
                      <a:pt x="89" y="81"/>
                      <a:pt x="82" y="87"/>
                      <a:pt x="75" y="92"/>
                    </a:cubicBezTo>
                    <a:cubicBezTo>
                      <a:pt x="67" y="96"/>
                      <a:pt x="59" y="99"/>
                      <a:pt x="50" y="99"/>
                    </a:cubicBezTo>
                    <a:cubicBezTo>
                      <a:pt x="41" y="99"/>
                      <a:pt x="33" y="96"/>
                      <a:pt x="25" y="92"/>
                    </a:cubicBezTo>
                    <a:cubicBezTo>
                      <a:pt x="17" y="87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4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3" y="1"/>
                      <a:pt x="41" y="0"/>
                      <a:pt x="50" y="0"/>
                    </a:cubicBezTo>
                    <a:cubicBezTo>
                      <a:pt x="59" y="0"/>
                      <a:pt x="67" y="1"/>
                      <a:pt x="75" y="6"/>
                    </a:cubicBezTo>
                    <a:cubicBezTo>
                      <a:pt x="82" y="10"/>
                      <a:pt x="89" y="17"/>
                      <a:pt x="93" y="24"/>
                    </a:cubicBezTo>
                    <a:cubicBezTo>
                      <a:pt x="97" y="32"/>
                      <a:pt x="100" y="41"/>
                      <a:pt x="10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45" name="Google Shape;3145;p28"/>
            <p:cNvGrpSpPr/>
            <p:nvPr/>
          </p:nvGrpSpPr>
          <p:grpSpPr>
            <a:xfrm rot="10800000" flipH="1">
              <a:off x="4670199" y="366458"/>
              <a:ext cx="82345" cy="81915"/>
              <a:chOff x="40948" y="2444350"/>
              <a:chExt cx="82345" cy="81915"/>
            </a:xfrm>
          </p:grpSpPr>
          <p:sp>
            <p:nvSpPr>
              <p:cNvPr id="3146" name="Google Shape;3146;p28"/>
              <p:cNvSpPr/>
              <p:nvPr/>
            </p:nvSpPr>
            <p:spPr>
              <a:xfrm>
                <a:off x="40948" y="2444350"/>
                <a:ext cx="82345" cy="8191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5" extrusionOk="0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7" name="Google Shape;3147;p28"/>
              <p:cNvSpPr/>
              <p:nvPr/>
            </p:nvSpPr>
            <p:spPr>
              <a:xfrm>
                <a:off x="42472" y="2445874"/>
                <a:ext cx="79295" cy="79248"/>
              </a:xfrm>
              <a:custGeom>
                <a:avLst/>
                <a:gdLst/>
                <a:ahLst/>
                <a:cxnLst/>
                <a:rect l="l" t="t" r="r" b="b"/>
                <a:pathLst>
                  <a:path w="208" h="208" extrusionOk="0">
                    <a:moveTo>
                      <a:pt x="0" y="189"/>
                    </a:moveTo>
                    <a:lnTo>
                      <a:pt x="189" y="0"/>
                    </a:lnTo>
                    <a:lnTo>
                      <a:pt x="208" y="19"/>
                    </a:lnTo>
                    <a:lnTo>
                      <a:pt x="18" y="208"/>
                    </a:lnTo>
                    <a:lnTo>
                      <a:pt x="0" y="1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29875" rIns="90000" bIns="29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48" name="Google Shape;3148;p28"/>
            <p:cNvSpPr/>
            <p:nvPr/>
          </p:nvSpPr>
          <p:spPr>
            <a:xfrm rot="10800000" flipH="1">
              <a:off x="4789904" y="366458"/>
              <a:ext cx="82345" cy="81915"/>
            </a:xfrm>
            <a:custGeom>
              <a:avLst/>
              <a:gdLst/>
              <a:ahLst/>
              <a:cxnLst/>
              <a:rect l="l" t="t" r="r" b="b"/>
              <a:pathLst>
                <a:path w="216" h="215" extrusionOk="0">
                  <a:moveTo>
                    <a:pt x="216" y="215"/>
                  </a:moveTo>
                  <a:lnTo>
                    <a:pt x="0" y="215"/>
                  </a:lnTo>
                  <a:lnTo>
                    <a:pt x="0" y="0"/>
                  </a:lnTo>
                  <a:lnTo>
                    <a:pt x="216" y="0"/>
                  </a:lnTo>
                  <a:lnTo>
                    <a:pt x="216" y="215"/>
                  </a:lnTo>
                  <a:moveTo>
                    <a:pt x="26" y="188"/>
                  </a:moveTo>
                  <a:lnTo>
                    <a:pt x="189" y="188"/>
                  </a:lnTo>
                  <a:lnTo>
                    <a:pt x="189" y="26"/>
                  </a:lnTo>
                  <a:lnTo>
                    <a:pt x="26" y="26"/>
                  </a:lnTo>
                  <a:lnTo>
                    <a:pt x="26" y="18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2400" rIns="90000" bIns="32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49" name="Google Shape;3149;p28"/>
            <p:cNvGrpSpPr/>
            <p:nvPr/>
          </p:nvGrpSpPr>
          <p:grpSpPr>
            <a:xfrm rot="10800000">
              <a:off x="3985722" y="91435"/>
              <a:ext cx="692253" cy="40320"/>
              <a:chOff x="2030367" y="4961533"/>
              <a:chExt cx="692253" cy="40320"/>
            </a:xfrm>
          </p:grpSpPr>
          <p:sp>
            <p:nvSpPr>
              <p:cNvPr id="3150" name="Google Shape;3150;p28"/>
              <p:cNvSpPr/>
              <p:nvPr/>
            </p:nvSpPr>
            <p:spPr>
              <a:xfrm>
                <a:off x="2030367" y="4977022"/>
                <a:ext cx="677851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26" extrusionOk="0">
                    <a:moveTo>
                      <a:pt x="1859" y="26"/>
                    </a:moveTo>
                    <a:lnTo>
                      <a:pt x="13" y="26"/>
                    </a:lnTo>
                    <a:lnTo>
                      <a:pt x="13" y="26"/>
                    </a:lnTo>
                    <a:cubicBezTo>
                      <a:pt x="11" y="26"/>
                      <a:pt x="8" y="26"/>
                      <a:pt x="6" y="24"/>
                    </a:cubicBezTo>
                    <a:cubicBezTo>
                      <a:pt x="4" y="23"/>
                      <a:pt x="3" y="22"/>
                      <a:pt x="2" y="20"/>
                    </a:cubicBezTo>
                    <a:cubicBezTo>
                      <a:pt x="0" y="18"/>
                      <a:pt x="0" y="15"/>
                      <a:pt x="0" y="13"/>
                    </a:cubicBezTo>
                    <a:cubicBezTo>
                      <a:pt x="0" y="11"/>
                      <a:pt x="0" y="8"/>
                      <a:pt x="2" y="6"/>
                    </a:cubicBezTo>
                    <a:cubicBezTo>
                      <a:pt x="3" y="4"/>
                      <a:pt x="4" y="3"/>
                      <a:pt x="6" y="1"/>
                    </a:cubicBezTo>
                    <a:cubicBezTo>
                      <a:pt x="8" y="0"/>
                      <a:pt x="11" y="0"/>
                      <a:pt x="13" y="0"/>
                    </a:cubicBezTo>
                    <a:lnTo>
                      <a:pt x="1859" y="0"/>
                    </a:lnTo>
                    <a:lnTo>
                      <a:pt x="1859" y="0"/>
                    </a:lnTo>
                    <a:cubicBezTo>
                      <a:pt x="1861" y="0"/>
                      <a:pt x="1863" y="0"/>
                      <a:pt x="1865" y="1"/>
                    </a:cubicBezTo>
                    <a:cubicBezTo>
                      <a:pt x="1867" y="3"/>
                      <a:pt x="1869" y="4"/>
                      <a:pt x="1870" y="6"/>
                    </a:cubicBezTo>
                    <a:cubicBezTo>
                      <a:pt x="1871" y="8"/>
                      <a:pt x="1872" y="11"/>
                      <a:pt x="1872" y="13"/>
                    </a:cubicBezTo>
                    <a:cubicBezTo>
                      <a:pt x="1872" y="15"/>
                      <a:pt x="1871" y="18"/>
                      <a:pt x="1870" y="20"/>
                    </a:cubicBezTo>
                    <a:cubicBezTo>
                      <a:pt x="1869" y="22"/>
                      <a:pt x="1867" y="23"/>
                      <a:pt x="1865" y="24"/>
                    </a:cubicBezTo>
                    <a:cubicBezTo>
                      <a:pt x="1863" y="26"/>
                      <a:pt x="1861" y="26"/>
                      <a:pt x="1859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1" name="Google Shape;3151;p28"/>
              <p:cNvSpPr/>
              <p:nvPr/>
            </p:nvSpPr>
            <p:spPr>
              <a:xfrm>
                <a:off x="2684460" y="4963693"/>
                <a:ext cx="3600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0" extrusionOk="0">
                    <a:moveTo>
                      <a:pt x="100" y="50"/>
                    </a:moveTo>
                    <a:cubicBezTo>
                      <a:pt x="100" y="59"/>
                      <a:pt x="97" y="68"/>
                      <a:pt x="93" y="75"/>
                    </a:cubicBezTo>
                    <a:cubicBezTo>
                      <a:pt x="89" y="83"/>
                      <a:pt x="83" y="89"/>
                      <a:pt x="75" y="93"/>
                    </a:cubicBezTo>
                    <a:cubicBezTo>
                      <a:pt x="68" y="97"/>
                      <a:pt x="59" y="100"/>
                      <a:pt x="50" y="100"/>
                    </a:cubicBezTo>
                    <a:cubicBezTo>
                      <a:pt x="41" y="100"/>
                      <a:pt x="33" y="97"/>
                      <a:pt x="25" y="93"/>
                    </a:cubicBezTo>
                    <a:cubicBezTo>
                      <a:pt x="18" y="89"/>
                      <a:pt x="11" y="83"/>
                      <a:pt x="7" y="75"/>
                    </a:cubicBezTo>
                    <a:cubicBezTo>
                      <a:pt x="3" y="68"/>
                      <a:pt x="0" y="59"/>
                      <a:pt x="0" y="50"/>
                    </a:cubicBezTo>
                    <a:cubicBezTo>
                      <a:pt x="0" y="41"/>
                      <a:pt x="3" y="33"/>
                      <a:pt x="7" y="25"/>
                    </a:cubicBezTo>
                    <a:cubicBezTo>
                      <a:pt x="11" y="17"/>
                      <a:pt x="18" y="12"/>
                      <a:pt x="25" y="7"/>
                    </a:cubicBezTo>
                    <a:cubicBezTo>
                      <a:pt x="33" y="3"/>
                      <a:pt x="41" y="0"/>
                      <a:pt x="50" y="0"/>
                    </a:cubicBezTo>
                    <a:cubicBezTo>
                      <a:pt x="59" y="0"/>
                      <a:pt x="68" y="3"/>
                      <a:pt x="75" y="7"/>
                    </a:cubicBezTo>
                    <a:cubicBezTo>
                      <a:pt x="83" y="12"/>
                      <a:pt x="89" y="17"/>
                      <a:pt x="93" y="25"/>
                    </a:cubicBezTo>
                    <a:cubicBezTo>
                      <a:pt x="97" y="33"/>
                      <a:pt x="100" y="41"/>
                      <a:pt x="100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2" name="Google Shape;3152;p28"/>
              <p:cNvSpPr/>
              <p:nvPr/>
            </p:nvSpPr>
            <p:spPr>
              <a:xfrm>
                <a:off x="2682300" y="4961533"/>
                <a:ext cx="4032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12" extrusionOk="0">
                    <a:moveTo>
                      <a:pt x="56" y="0"/>
                    </a:moveTo>
                    <a:lnTo>
                      <a:pt x="56" y="0"/>
                    </a:lnTo>
                    <a:lnTo>
                      <a:pt x="56" y="0"/>
                    </a:lnTo>
                    <a:cubicBezTo>
                      <a:pt x="46" y="0"/>
                      <a:pt x="37" y="2"/>
                      <a:pt x="28" y="7"/>
                    </a:cubicBezTo>
                    <a:cubicBezTo>
                      <a:pt x="20" y="12"/>
                      <a:pt x="12" y="20"/>
                      <a:pt x="7" y="28"/>
                    </a:cubicBezTo>
                    <a:cubicBezTo>
                      <a:pt x="2" y="37"/>
                      <a:pt x="0" y="46"/>
                      <a:pt x="0" y="56"/>
                    </a:cubicBezTo>
                    <a:cubicBezTo>
                      <a:pt x="0" y="66"/>
                      <a:pt x="2" y="76"/>
                      <a:pt x="7" y="84"/>
                    </a:cubicBezTo>
                    <a:cubicBezTo>
                      <a:pt x="12" y="93"/>
                      <a:pt x="20" y="100"/>
                      <a:pt x="28" y="105"/>
                    </a:cubicBezTo>
                    <a:cubicBezTo>
                      <a:pt x="37" y="110"/>
                      <a:pt x="46" y="112"/>
                      <a:pt x="56" y="112"/>
                    </a:cubicBezTo>
                    <a:cubicBezTo>
                      <a:pt x="66" y="112"/>
                      <a:pt x="76" y="110"/>
                      <a:pt x="84" y="105"/>
                    </a:cubicBezTo>
                    <a:cubicBezTo>
                      <a:pt x="93" y="100"/>
                      <a:pt x="100" y="93"/>
                      <a:pt x="105" y="84"/>
                    </a:cubicBezTo>
                    <a:cubicBezTo>
                      <a:pt x="110" y="76"/>
                      <a:pt x="112" y="66"/>
                      <a:pt x="112" y="56"/>
                    </a:cubicBezTo>
                    <a:lnTo>
                      <a:pt x="112" y="56"/>
                    </a:lnTo>
                    <a:lnTo>
                      <a:pt x="112" y="56"/>
                    </a:lnTo>
                    <a:cubicBezTo>
                      <a:pt x="112" y="46"/>
                      <a:pt x="110" y="37"/>
                      <a:pt x="105" y="28"/>
                    </a:cubicBezTo>
                    <a:cubicBezTo>
                      <a:pt x="100" y="20"/>
                      <a:pt x="93" y="12"/>
                      <a:pt x="84" y="7"/>
                    </a:cubicBezTo>
                    <a:cubicBezTo>
                      <a:pt x="76" y="2"/>
                      <a:pt x="66" y="0"/>
                      <a:pt x="56" y="0"/>
                    </a:cubicBezTo>
                    <a:moveTo>
                      <a:pt x="56" y="99"/>
                    </a:moveTo>
                    <a:lnTo>
                      <a:pt x="56" y="99"/>
                    </a:lnTo>
                    <a:lnTo>
                      <a:pt x="56" y="99"/>
                    </a:lnTo>
                    <a:cubicBezTo>
                      <a:pt x="48" y="99"/>
                      <a:pt x="41" y="97"/>
                      <a:pt x="34" y="93"/>
                    </a:cubicBezTo>
                    <a:cubicBezTo>
                      <a:pt x="28" y="89"/>
                      <a:pt x="23" y="84"/>
                      <a:pt x="19" y="77"/>
                    </a:cubicBezTo>
                    <a:cubicBezTo>
                      <a:pt x="16" y="71"/>
                      <a:pt x="13" y="64"/>
                      <a:pt x="13" y="56"/>
                    </a:cubicBezTo>
                    <a:cubicBezTo>
                      <a:pt x="13" y="49"/>
                      <a:pt x="16" y="41"/>
                      <a:pt x="19" y="34"/>
                    </a:cubicBezTo>
                    <a:cubicBezTo>
                      <a:pt x="23" y="28"/>
                      <a:pt x="28" y="23"/>
                      <a:pt x="34" y="19"/>
                    </a:cubicBezTo>
                    <a:cubicBezTo>
                      <a:pt x="41" y="16"/>
                      <a:pt x="48" y="13"/>
                      <a:pt x="56" y="13"/>
                    </a:cubicBezTo>
                    <a:cubicBezTo>
                      <a:pt x="64" y="13"/>
                      <a:pt x="72" y="16"/>
                      <a:pt x="78" y="19"/>
                    </a:cubicBezTo>
                    <a:cubicBezTo>
                      <a:pt x="85" y="23"/>
                      <a:pt x="90" y="28"/>
                      <a:pt x="93" y="34"/>
                    </a:cubicBezTo>
                    <a:cubicBezTo>
                      <a:pt x="97" y="41"/>
                      <a:pt x="99" y="48"/>
                      <a:pt x="99" y="56"/>
                    </a:cubicBezTo>
                    <a:lnTo>
                      <a:pt x="99" y="56"/>
                    </a:lnTo>
                    <a:lnTo>
                      <a:pt x="99" y="56"/>
                    </a:lnTo>
                    <a:cubicBezTo>
                      <a:pt x="99" y="63"/>
                      <a:pt x="97" y="71"/>
                      <a:pt x="93" y="77"/>
                    </a:cubicBezTo>
                    <a:cubicBezTo>
                      <a:pt x="90" y="84"/>
                      <a:pt x="85" y="89"/>
                      <a:pt x="78" y="93"/>
                    </a:cubicBezTo>
                    <a:cubicBezTo>
                      <a:pt x="72" y="97"/>
                      <a:pt x="64" y="99"/>
                      <a:pt x="56" y="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53" name="Google Shape;3153;p28"/>
            <p:cNvGrpSpPr/>
            <p:nvPr/>
          </p:nvGrpSpPr>
          <p:grpSpPr>
            <a:xfrm rot="-5400000">
              <a:off x="3017411" y="65433"/>
              <a:ext cx="39148" cy="555033"/>
              <a:chOff x="91453" y="1540729"/>
              <a:chExt cx="39148" cy="555033"/>
            </a:xfrm>
          </p:grpSpPr>
          <p:sp>
            <p:nvSpPr>
              <p:cNvPr id="3154" name="Google Shape;3154;p28"/>
              <p:cNvSpPr/>
              <p:nvPr/>
            </p:nvSpPr>
            <p:spPr>
              <a:xfrm>
                <a:off x="105938" y="1540729"/>
                <a:ext cx="10175" cy="541800"/>
              </a:xfrm>
              <a:custGeom>
                <a:avLst/>
                <a:gdLst/>
                <a:ahLst/>
                <a:cxnLst/>
                <a:rect l="l" t="t" r="r" b="b"/>
                <a:pathLst>
                  <a:path w="26" h="751" extrusionOk="0">
                    <a:moveTo>
                      <a:pt x="13" y="751"/>
                    </a:moveTo>
                    <a:lnTo>
                      <a:pt x="13" y="751"/>
                    </a:lnTo>
                    <a:cubicBezTo>
                      <a:pt x="11" y="751"/>
                      <a:pt x="8" y="750"/>
                      <a:pt x="6" y="749"/>
                    </a:cubicBezTo>
                    <a:cubicBezTo>
                      <a:pt x="4" y="748"/>
                      <a:pt x="2" y="746"/>
                      <a:pt x="1" y="744"/>
                    </a:cubicBezTo>
                    <a:cubicBezTo>
                      <a:pt x="-1" y="742"/>
                      <a:pt x="0" y="740"/>
                      <a:pt x="0" y="738"/>
                    </a:cubicBezTo>
                    <a:lnTo>
                      <a:pt x="0" y="14"/>
                    </a:lnTo>
                    <a:lnTo>
                      <a:pt x="0" y="14"/>
                    </a:lnTo>
                    <a:cubicBezTo>
                      <a:pt x="0" y="11"/>
                      <a:pt x="-1" y="9"/>
                      <a:pt x="1" y="7"/>
                    </a:cubicBezTo>
                    <a:cubicBezTo>
                      <a:pt x="2" y="5"/>
                      <a:pt x="4" y="3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lnTo>
                      <a:pt x="13" y="0"/>
                    </a:lnTo>
                    <a:cubicBezTo>
                      <a:pt x="15" y="0"/>
                      <a:pt x="17" y="1"/>
                      <a:pt x="19" y="2"/>
                    </a:cubicBezTo>
                    <a:cubicBezTo>
                      <a:pt x="21" y="3"/>
                      <a:pt x="23" y="5"/>
                      <a:pt x="24" y="7"/>
                    </a:cubicBezTo>
                    <a:cubicBezTo>
                      <a:pt x="25" y="9"/>
                      <a:pt x="26" y="11"/>
                      <a:pt x="26" y="14"/>
                    </a:cubicBezTo>
                    <a:lnTo>
                      <a:pt x="26" y="14"/>
                    </a:lnTo>
                    <a:lnTo>
                      <a:pt x="26" y="737"/>
                    </a:lnTo>
                    <a:lnTo>
                      <a:pt x="26" y="737"/>
                    </a:lnTo>
                    <a:lnTo>
                      <a:pt x="26" y="737"/>
                    </a:lnTo>
                    <a:cubicBezTo>
                      <a:pt x="26" y="740"/>
                      <a:pt x="25" y="742"/>
                      <a:pt x="24" y="744"/>
                    </a:cubicBezTo>
                    <a:cubicBezTo>
                      <a:pt x="23" y="746"/>
                      <a:pt x="21" y="748"/>
                      <a:pt x="19" y="749"/>
                    </a:cubicBezTo>
                    <a:cubicBezTo>
                      <a:pt x="17" y="750"/>
                      <a:pt x="15" y="751"/>
                      <a:pt x="13" y="7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5" name="Google Shape;3155;p28"/>
              <p:cNvSpPr/>
              <p:nvPr/>
            </p:nvSpPr>
            <p:spPr>
              <a:xfrm>
                <a:off x="91452" y="2057272"/>
                <a:ext cx="39148" cy="3849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100" y="49"/>
                    </a:moveTo>
                    <a:cubicBezTo>
                      <a:pt x="100" y="58"/>
                      <a:pt x="97" y="66"/>
                      <a:pt x="93" y="74"/>
                    </a:cubicBezTo>
                    <a:cubicBezTo>
                      <a:pt x="89" y="81"/>
                      <a:pt x="82" y="87"/>
                      <a:pt x="75" y="92"/>
                    </a:cubicBezTo>
                    <a:cubicBezTo>
                      <a:pt x="67" y="96"/>
                      <a:pt x="59" y="99"/>
                      <a:pt x="50" y="99"/>
                    </a:cubicBezTo>
                    <a:cubicBezTo>
                      <a:pt x="41" y="99"/>
                      <a:pt x="33" y="96"/>
                      <a:pt x="25" y="92"/>
                    </a:cubicBezTo>
                    <a:cubicBezTo>
                      <a:pt x="17" y="87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4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3" y="1"/>
                      <a:pt x="41" y="0"/>
                      <a:pt x="50" y="0"/>
                    </a:cubicBezTo>
                    <a:cubicBezTo>
                      <a:pt x="59" y="0"/>
                      <a:pt x="67" y="1"/>
                      <a:pt x="75" y="6"/>
                    </a:cubicBezTo>
                    <a:cubicBezTo>
                      <a:pt x="82" y="10"/>
                      <a:pt x="89" y="17"/>
                      <a:pt x="93" y="24"/>
                    </a:cubicBezTo>
                    <a:cubicBezTo>
                      <a:pt x="97" y="32"/>
                      <a:pt x="100" y="41"/>
                      <a:pt x="10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56" name="Google Shape;3156;p28"/>
            <p:cNvGrpSpPr/>
            <p:nvPr/>
          </p:nvGrpSpPr>
          <p:grpSpPr>
            <a:xfrm>
              <a:off x="2860676" y="132450"/>
              <a:ext cx="182880" cy="128016"/>
              <a:chOff x="6057360" y="1314720"/>
              <a:chExt cx="182880" cy="128016"/>
            </a:xfrm>
          </p:grpSpPr>
          <p:sp>
            <p:nvSpPr>
              <p:cNvPr id="3157" name="Google Shape;3157;p28"/>
              <p:cNvSpPr/>
              <p:nvPr/>
            </p:nvSpPr>
            <p:spPr>
              <a:xfrm>
                <a:off x="6057360" y="1314720"/>
                <a:ext cx="182880" cy="25317"/>
              </a:xfrm>
              <a:custGeom>
                <a:avLst/>
                <a:gdLst/>
                <a:ahLst/>
                <a:cxnLst/>
                <a:rect l="l" t="t" r="r" b="b"/>
                <a:pathLst>
                  <a:path w="391" h="53" extrusionOk="0">
                    <a:moveTo>
                      <a:pt x="0" y="0"/>
                    </a:moveTo>
                    <a:lnTo>
                      <a:pt x="391" y="0"/>
                    </a:lnTo>
                    <a:lnTo>
                      <a:pt x="391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8" name="Google Shape;3158;p28"/>
              <p:cNvSpPr/>
              <p:nvPr/>
            </p:nvSpPr>
            <p:spPr>
              <a:xfrm>
                <a:off x="6057360" y="1366308"/>
                <a:ext cx="182880" cy="25317"/>
              </a:xfrm>
              <a:custGeom>
                <a:avLst/>
                <a:gdLst/>
                <a:ahLst/>
                <a:cxnLst/>
                <a:rect l="l" t="t" r="r" b="b"/>
                <a:pathLst>
                  <a:path w="391" h="53" extrusionOk="0">
                    <a:moveTo>
                      <a:pt x="0" y="0"/>
                    </a:moveTo>
                    <a:lnTo>
                      <a:pt x="391" y="0"/>
                    </a:lnTo>
                    <a:lnTo>
                      <a:pt x="391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9" name="Google Shape;3159;p28"/>
              <p:cNvSpPr/>
              <p:nvPr/>
            </p:nvSpPr>
            <p:spPr>
              <a:xfrm>
                <a:off x="6057360" y="1417419"/>
                <a:ext cx="144995" cy="2531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53" extrusionOk="0">
                    <a:moveTo>
                      <a:pt x="0" y="0"/>
                    </a:moveTo>
                    <a:lnTo>
                      <a:pt x="310" y="0"/>
                    </a:lnTo>
                    <a:lnTo>
                      <a:pt x="310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60" name="Google Shape;3160;p28"/>
            <p:cNvGrpSpPr/>
            <p:nvPr/>
          </p:nvGrpSpPr>
          <p:grpSpPr>
            <a:xfrm>
              <a:off x="7165035" y="292096"/>
              <a:ext cx="501929" cy="155457"/>
              <a:chOff x="5090160" y="5000670"/>
              <a:chExt cx="501929" cy="155457"/>
            </a:xfrm>
          </p:grpSpPr>
          <p:grpSp>
            <p:nvGrpSpPr>
              <p:cNvPr id="3161" name="Google Shape;3161;p28"/>
              <p:cNvGrpSpPr/>
              <p:nvPr/>
            </p:nvGrpSpPr>
            <p:grpSpPr>
              <a:xfrm rot="-5400000">
                <a:off x="5321746" y="4885785"/>
                <a:ext cx="38757" cy="501929"/>
                <a:chOff x="177970" y="1692197"/>
                <a:chExt cx="38757" cy="501929"/>
              </a:xfrm>
            </p:grpSpPr>
            <p:sp>
              <p:nvSpPr>
                <p:cNvPr id="3162" name="Google Shape;3162;p28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257" extrusionOk="0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3" name="Google Shape;3163;p28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164" name="Google Shape;3164;p28"/>
              <p:cNvGrpSpPr/>
              <p:nvPr/>
            </p:nvGrpSpPr>
            <p:grpSpPr>
              <a:xfrm rot="5400000" flipH="1">
                <a:off x="5144374" y="5008943"/>
                <a:ext cx="137094" cy="120548"/>
                <a:chOff x="454680" y="218515"/>
                <a:chExt cx="125280" cy="110160"/>
              </a:xfrm>
            </p:grpSpPr>
            <p:sp>
              <p:nvSpPr>
                <p:cNvPr id="3165" name="Google Shape;3165;p28"/>
                <p:cNvSpPr/>
                <p:nvPr/>
              </p:nvSpPr>
              <p:spPr>
                <a:xfrm>
                  <a:off x="454680" y="218515"/>
                  <a:ext cx="111960" cy="9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272" extrusionOk="0">
                      <a:moveTo>
                        <a:pt x="298" y="272"/>
                      </a:moveTo>
                      <a:lnTo>
                        <a:pt x="298" y="272"/>
                      </a:lnTo>
                      <a:cubicBezTo>
                        <a:pt x="296" y="272"/>
                        <a:pt x="294" y="271"/>
                        <a:pt x="292" y="270"/>
                      </a:cubicBezTo>
                      <a:cubicBezTo>
                        <a:pt x="290" y="268"/>
                        <a:pt x="288" y="268"/>
                        <a:pt x="287" y="266"/>
                      </a:cubicBezTo>
                      <a:cubicBezTo>
                        <a:pt x="286" y="264"/>
                        <a:pt x="285" y="261"/>
                        <a:pt x="285" y="259"/>
                      </a:cubicBezTo>
                      <a:lnTo>
                        <a:pt x="285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8" y="26"/>
                        <a:pt x="6" y="25"/>
                      </a:cubicBezTo>
                      <a:cubicBezTo>
                        <a:pt x="4" y="24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0"/>
                        <a:pt x="0" y="9"/>
                        <a:pt x="2" y="7"/>
                      </a:cubicBezTo>
                      <a:cubicBezTo>
                        <a:pt x="3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311" y="0"/>
                      </a:lnTo>
                      <a:lnTo>
                        <a:pt x="311" y="259"/>
                      </a:lnTo>
                      <a:lnTo>
                        <a:pt x="311" y="259"/>
                      </a:lnTo>
                      <a:cubicBezTo>
                        <a:pt x="311" y="261"/>
                        <a:pt x="311" y="264"/>
                        <a:pt x="310" y="266"/>
                      </a:cubicBezTo>
                      <a:cubicBezTo>
                        <a:pt x="308" y="268"/>
                        <a:pt x="307" y="268"/>
                        <a:pt x="305" y="270"/>
                      </a:cubicBezTo>
                      <a:cubicBezTo>
                        <a:pt x="303" y="271"/>
                        <a:pt x="300" y="272"/>
                        <a:pt x="298" y="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6" name="Google Shape;3166;p28"/>
                <p:cNvSpPr/>
                <p:nvPr/>
              </p:nvSpPr>
              <p:spPr>
                <a:xfrm>
                  <a:off x="544320" y="293035"/>
                  <a:ext cx="35640" cy="3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99" y="50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8"/>
                        <a:pt x="74" y="93"/>
                      </a:cubicBezTo>
                      <a:cubicBezTo>
                        <a:pt x="66" y="97"/>
                        <a:pt x="57" y="99"/>
                        <a:pt x="49" y="99"/>
                      </a:cubicBezTo>
                      <a:cubicBezTo>
                        <a:pt x="40" y="99"/>
                        <a:pt x="32" y="97"/>
                        <a:pt x="25" y="93"/>
                      </a:cubicBezTo>
                      <a:cubicBezTo>
                        <a:pt x="17" y="88"/>
                        <a:pt x="10" y="81"/>
                        <a:pt x="6" y="74"/>
                      </a:cubicBezTo>
                      <a:cubicBezTo>
                        <a:pt x="1" y="66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167" name="Google Shape;3167;p28"/>
            <p:cNvGrpSpPr/>
            <p:nvPr/>
          </p:nvGrpSpPr>
          <p:grpSpPr>
            <a:xfrm>
              <a:off x="6570821" y="91563"/>
              <a:ext cx="72097" cy="185122"/>
              <a:chOff x="494142" y="3982591"/>
              <a:chExt cx="72097" cy="185122"/>
            </a:xfrm>
          </p:grpSpPr>
          <p:sp>
            <p:nvSpPr>
              <p:cNvPr id="3168" name="Google Shape;3168;p28"/>
              <p:cNvSpPr/>
              <p:nvPr/>
            </p:nvSpPr>
            <p:spPr>
              <a:xfrm rot="5400000">
                <a:off x="494338" y="3982395"/>
                <a:ext cx="71702" cy="7209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3" extrusionOk="0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1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0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0" y="162"/>
                      <a:pt x="136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8" y="29"/>
                      <a:pt x="59" y="35"/>
                    </a:cubicBezTo>
                    <a:cubicBezTo>
                      <a:pt x="49" y="41"/>
                      <a:pt x="40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8" y="152"/>
                      <a:pt x="80" y="156"/>
                      <a:pt x="91" y="156"/>
                    </a:cubicBezTo>
                    <a:cubicBezTo>
                      <a:pt x="102" y="156"/>
                      <a:pt x="113" y="152"/>
                      <a:pt x="123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2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1" y="49"/>
                      <a:pt x="133" y="41"/>
                      <a:pt x="123" y="35"/>
                    </a:cubicBezTo>
                    <a:cubicBezTo>
                      <a:pt x="113" y="30"/>
                      <a:pt x="102" y="27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69" name="Google Shape;3169;p28"/>
              <p:cNvGrpSpPr/>
              <p:nvPr/>
            </p:nvGrpSpPr>
            <p:grpSpPr>
              <a:xfrm rot="5400000">
                <a:off x="494146" y="4095620"/>
                <a:ext cx="72092" cy="72092"/>
                <a:chOff x="833760" y="96688"/>
                <a:chExt cx="65880" cy="65880"/>
              </a:xfrm>
            </p:grpSpPr>
            <p:sp>
              <p:nvSpPr>
                <p:cNvPr id="3170" name="Google Shape;3170;p28"/>
                <p:cNvSpPr/>
                <p:nvPr/>
              </p:nvSpPr>
              <p:spPr>
                <a:xfrm>
                  <a:off x="838080" y="101008"/>
                  <a:ext cx="57240" cy="57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" h="159" extrusionOk="0">
                      <a:moveTo>
                        <a:pt x="159" y="80"/>
                      </a:moveTo>
                      <a:lnTo>
                        <a:pt x="159" y="80"/>
                      </a:lnTo>
                      <a:cubicBezTo>
                        <a:pt x="159" y="94"/>
                        <a:pt x="155" y="107"/>
                        <a:pt x="148" y="119"/>
                      </a:cubicBezTo>
                      <a:cubicBezTo>
                        <a:pt x="141" y="132"/>
                        <a:pt x="131" y="142"/>
                        <a:pt x="119" y="149"/>
                      </a:cubicBezTo>
                      <a:cubicBezTo>
                        <a:pt x="107" y="155"/>
                        <a:pt x="93" y="159"/>
                        <a:pt x="79" y="159"/>
                      </a:cubicBezTo>
                      <a:cubicBezTo>
                        <a:pt x="65" y="159"/>
                        <a:pt x="52" y="155"/>
                        <a:pt x="40" y="149"/>
                      </a:cubicBezTo>
                      <a:cubicBezTo>
                        <a:pt x="28" y="142"/>
                        <a:pt x="17" y="132"/>
                        <a:pt x="11" y="119"/>
                      </a:cubicBezTo>
                      <a:cubicBezTo>
                        <a:pt x="4" y="106"/>
                        <a:pt x="0" y="94"/>
                        <a:pt x="0" y="80"/>
                      </a:cubicBezTo>
                      <a:cubicBezTo>
                        <a:pt x="0" y="66"/>
                        <a:pt x="4" y="52"/>
                        <a:pt x="11" y="40"/>
                      </a:cubicBezTo>
                      <a:cubicBezTo>
                        <a:pt x="17" y="28"/>
                        <a:pt x="28" y="18"/>
                        <a:pt x="40" y="11"/>
                      </a:cubicBezTo>
                      <a:cubicBezTo>
                        <a:pt x="52" y="4"/>
                        <a:pt x="65" y="0"/>
                        <a:pt x="79" y="0"/>
                      </a:cubicBezTo>
                      <a:cubicBezTo>
                        <a:pt x="80" y="0"/>
                        <a:pt x="80" y="0"/>
                        <a:pt x="81" y="0"/>
                      </a:cubicBezTo>
                      <a:lnTo>
                        <a:pt x="81" y="0"/>
                      </a:lnTo>
                      <a:lnTo>
                        <a:pt x="81" y="0"/>
                      </a:lnTo>
                      <a:cubicBezTo>
                        <a:pt x="94" y="0"/>
                        <a:pt x="108" y="4"/>
                        <a:pt x="120" y="11"/>
                      </a:cubicBezTo>
                      <a:cubicBezTo>
                        <a:pt x="131" y="18"/>
                        <a:pt x="141" y="27"/>
                        <a:pt x="148" y="39"/>
                      </a:cubicBezTo>
                      <a:cubicBezTo>
                        <a:pt x="155" y="50"/>
                        <a:pt x="159" y="65"/>
                        <a:pt x="159" y="78"/>
                      </a:cubicBezTo>
                      <a:cubicBezTo>
                        <a:pt x="159" y="79"/>
                        <a:pt x="159" y="79"/>
                        <a:pt x="159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12225" rIns="90000" bIns="122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1" name="Google Shape;3171;p28"/>
                <p:cNvSpPr/>
                <p:nvPr/>
              </p:nvSpPr>
              <p:spPr>
                <a:xfrm>
                  <a:off x="833760" y="96688"/>
                  <a:ext cx="65880" cy="65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83" extrusionOk="0">
                      <a:moveTo>
                        <a:pt x="93" y="183"/>
                      </a:moveTo>
                      <a:lnTo>
                        <a:pt x="93" y="183"/>
                      </a:lnTo>
                      <a:cubicBezTo>
                        <a:pt x="92" y="183"/>
                        <a:pt x="92" y="183"/>
                        <a:pt x="92" y="183"/>
                      </a:cubicBezTo>
                      <a:cubicBezTo>
                        <a:pt x="75" y="183"/>
                        <a:pt x="60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5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8" y="182"/>
                        <a:pt x="93" y="183"/>
                      </a:cubicBezTo>
                      <a:moveTo>
                        <a:pt x="93" y="26"/>
                      </a:moveTo>
                      <a:lnTo>
                        <a:pt x="93" y="26"/>
                      </a:lnTo>
                      <a:cubicBezTo>
                        <a:pt x="92" y="26"/>
                        <a:pt x="92" y="26"/>
                        <a:pt x="92" y="26"/>
                      </a:cubicBez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30"/>
                        <a:pt x="104" y="27"/>
                        <a:pt x="93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20875" rIns="90000" bIns="208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172" name="Google Shape;3172;p28"/>
            <p:cNvGrpSpPr/>
            <p:nvPr/>
          </p:nvGrpSpPr>
          <p:grpSpPr>
            <a:xfrm rot="5400000" flipH="1">
              <a:off x="6470743" y="221708"/>
              <a:ext cx="39148" cy="305201"/>
              <a:chOff x="91453" y="1790561"/>
              <a:chExt cx="39148" cy="305201"/>
            </a:xfrm>
          </p:grpSpPr>
          <p:sp>
            <p:nvSpPr>
              <p:cNvPr id="3173" name="Google Shape;3173;p28"/>
              <p:cNvSpPr/>
              <p:nvPr/>
            </p:nvSpPr>
            <p:spPr>
              <a:xfrm>
                <a:off x="105937" y="1790561"/>
                <a:ext cx="10178" cy="291981"/>
              </a:xfrm>
              <a:custGeom>
                <a:avLst/>
                <a:gdLst/>
                <a:ahLst/>
                <a:cxnLst/>
                <a:rect l="l" t="t" r="r" b="b"/>
                <a:pathLst>
                  <a:path w="26" h="751" extrusionOk="0">
                    <a:moveTo>
                      <a:pt x="13" y="751"/>
                    </a:moveTo>
                    <a:lnTo>
                      <a:pt x="13" y="751"/>
                    </a:lnTo>
                    <a:cubicBezTo>
                      <a:pt x="11" y="751"/>
                      <a:pt x="8" y="750"/>
                      <a:pt x="6" y="749"/>
                    </a:cubicBezTo>
                    <a:cubicBezTo>
                      <a:pt x="4" y="748"/>
                      <a:pt x="2" y="746"/>
                      <a:pt x="1" y="744"/>
                    </a:cubicBezTo>
                    <a:cubicBezTo>
                      <a:pt x="-1" y="742"/>
                      <a:pt x="0" y="740"/>
                      <a:pt x="0" y="738"/>
                    </a:cubicBezTo>
                    <a:lnTo>
                      <a:pt x="0" y="14"/>
                    </a:lnTo>
                    <a:lnTo>
                      <a:pt x="0" y="14"/>
                    </a:lnTo>
                    <a:cubicBezTo>
                      <a:pt x="0" y="11"/>
                      <a:pt x="-1" y="9"/>
                      <a:pt x="1" y="7"/>
                    </a:cubicBezTo>
                    <a:cubicBezTo>
                      <a:pt x="2" y="5"/>
                      <a:pt x="4" y="3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lnTo>
                      <a:pt x="13" y="0"/>
                    </a:lnTo>
                    <a:cubicBezTo>
                      <a:pt x="15" y="0"/>
                      <a:pt x="17" y="1"/>
                      <a:pt x="19" y="2"/>
                    </a:cubicBezTo>
                    <a:cubicBezTo>
                      <a:pt x="21" y="3"/>
                      <a:pt x="23" y="5"/>
                      <a:pt x="24" y="7"/>
                    </a:cubicBezTo>
                    <a:cubicBezTo>
                      <a:pt x="25" y="9"/>
                      <a:pt x="26" y="11"/>
                      <a:pt x="26" y="14"/>
                    </a:cubicBezTo>
                    <a:lnTo>
                      <a:pt x="26" y="14"/>
                    </a:lnTo>
                    <a:lnTo>
                      <a:pt x="26" y="737"/>
                    </a:lnTo>
                    <a:lnTo>
                      <a:pt x="26" y="737"/>
                    </a:lnTo>
                    <a:lnTo>
                      <a:pt x="26" y="737"/>
                    </a:lnTo>
                    <a:cubicBezTo>
                      <a:pt x="26" y="740"/>
                      <a:pt x="25" y="742"/>
                      <a:pt x="24" y="744"/>
                    </a:cubicBezTo>
                    <a:cubicBezTo>
                      <a:pt x="23" y="746"/>
                      <a:pt x="21" y="748"/>
                      <a:pt x="19" y="749"/>
                    </a:cubicBezTo>
                    <a:cubicBezTo>
                      <a:pt x="17" y="750"/>
                      <a:pt x="15" y="751"/>
                      <a:pt x="13" y="7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4" name="Google Shape;3174;p28"/>
              <p:cNvSpPr/>
              <p:nvPr/>
            </p:nvSpPr>
            <p:spPr>
              <a:xfrm>
                <a:off x="91452" y="2057272"/>
                <a:ext cx="39148" cy="3849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100" y="49"/>
                    </a:moveTo>
                    <a:cubicBezTo>
                      <a:pt x="100" y="58"/>
                      <a:pt x="97" y="66"/>
                      <a:pt x="93" y="74"/>
                    </a:cubicBezTo>
                    <a:cubicBezTo>
                      <a:pt x="89" y="81"/>
                      <a:pt x="82" y="87"/>
                      <a:pt x="75" y="92"/>
                    </a:cubicBezTo>
                    <a:cubicBezTo>
                      <a:pt x="67" y="96"/>
                      <a:pt x="59" y="99"/>
                      <a:pt x="50" y="99"/>
                    </a:cubicBezTo>
                    <a:cubicBezTo>
                      <a:pt x="41" y="99"/>
                      <a:pt x="33" y="96"/>
                      <a:pt x="25" y="92"/>
                    </a:cubicBezTo>
                    <a:cubicBezTo>
                      <a:pt x="17" y="87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4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3" y="1"/>
                      <a:pt x="41" y="0"/>
                      <a:pt x="50" y="0"/>
                    </a:cubicBezTo>
                    <a:cubicBezTo>
                      <a:pt x="59" y="0"/>
                      <a:pt x="67" y="1"/>
                      <a:pt x="75" y="6"/>
                    </a:cubicBezTo>
                    <a:cubicBezTo>
                      <a:pt x="82" y="10"/>
                      <a:pt x="89" y="17"/>
                      <a:pt x="93" y="24"/>
                    </a:cubicBezTo>
                    <a:cubicBezTo>
                      <a:pt x="97" y="32"/>
                      <a:pt x="100" y="41"/>
                      <a:pt x="10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75" name="Google Shape;3175;p28"/>
            <p:cNvSpPr/>
            <p:nvPr/>
          </p:nvSpPr>
          <p:spPr>
            <a:xfrm>
              <a:off x="6225362" y="111795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76" name="Google Shape;3176;p28"/>
            <p:cNvGrpSpPr/>
            <p:nvPr/>
          </p:nvGrpSpPr>
          <p:grpSpPr>
            <a:xfrm rot="5400000" flipH="1">
              <a:off x="6057681" y="140446"/>
              <a:ext cx="168336" cy="447498"/>
              <a:chOff x="367409" y="1784362"/>
              <a:chExt cx="168336" cy="447498"/>
            </a:xfrm>
          </p:grpSpPr>
          <p:sp>
            <p:nvSpPr>
              <p:cNvPr id="3177" name="Google Shape;3177;p28"/>
              <p:cNvSpPr/>
              <p:nvPr/>
            </p:nvSpPr>
            <p:spPr>
              <a:xfrm>
                <a:off x="367409" y="1784362"/>
                <a:ext cx="155026" cy="43311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114" extrusionOk="0">
                    <a:moveTo>
                      <a:pt x="383" y="1114"/>
                    </a:moveTo>
                    <a:lnTo>
                      <a:pt x="0" y="1114"/>
                    </a:lnTo>
                    <a:lnTo>
                      <a:pt x="0" y="13"/>
                    </a:lnTo>
                    <a:lnTo>
                      <a:pt x="0" y="13"/>
                    </a:lnTo>
                    <a:cubicBezTo>
                      <a:pt x="0" y="11"/>
                      <a:pt x="1" y="9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9" y="1"/>
                      <a:pt x="11" y="0"/>
                      <a:pt x="14" y="0"/>
                    </a:cubicBezTo>
                    <a:cubicBezTo>
                      <a:pt x="16" y="0"/>
                      <a:pt x="18" y="1"/>
                      <a:pt x="20" y="2"/>
                    </a:cubicBezTo>
                    <a:cubicBezTo>
                      <a:pt x="22" y="3"/>
                      <a:pt x="24" y="5"/>
                      <a:pt x="25" y="7"/>
                    </a:cubicBezTo>
                    <a:cubicBezTo>
                      <a:pt x="26" y="9"/>
                      <a:pt x="27" y="11"/>
                      <a:pt x="27" y="13"/>
                    </a:cubicBezTo>
                    <a:lnTo>
                      <a:pt x="27" y="13"/>
                    </a:lnTo>
                    <a:lnTo>
                      <a:pt x="27" y="1089"/>
                    </a:lnTo>
                    <a:lnTo>
                      <a:pt x="383" y="1089"/>
                    </a:lnTo>
                    <a:lnTo>
                      <a:pt x="383" y="1089"/>
                    </a:lnTo>
                    <a:cubicBezTo>
                      <a:pt x="385" y="1089"/>
                      <a:pt x="387" y="1090"/>
                      <a:pt x="389" y="1091"/>
                    </a:cubicBezTo>
                    <a:cubicBezTo>
                      <a:pt x="391" y="1092"/>
                      <a:pt x="393" y="1094"/>
                      <a:pt x="394" y="1096"/>
                    </a:cubicBezTo>
                    <a:cubicBezTo>
                      <a:pt x="395" y="1098"/>
                      <a:pt x="396" y="1100"/>
                      <a:pt x="396" y="1102"/>
                    </a:cubicBezTo>
                    <a:lnTo>
                      <a:pt x="396" y="1102"/>
                    </a:lnTo>
                    <a:cubicBezTo>
                      <a:pt x="396" y="1104"/>
                      <a:pt x="395" y="1106"/>
                      <a:pt x="394" y="1108"/>
                    </a:cubicBezTo>
                    <a:cubicBezTo>
                      <a:pt x="393" y="1110"/>
                      <a:pt x="392" y="1111"/>
                      <a:pt x="390" y="1112"/>
                    </a:cubicBezTo>
                    <a:cubicBezTo>
                      <a:pt x="388" y="1114"/>
                      <a:pt x="385" y="1114"/>
                      <a:pt x="383" y="11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8" name="Google Shape;3178;p28"/>
              <p:cNvSpPr/>
              <p:nvPr/>
            </p:nvSpPr>
            <p:spPr>
              <a:xfrm>
                <a:off x="496989" y="2193369"/>
                <a:ext cx="38757" cy="38490"/>
              </a:xfrm>
              <a:custGeom>
                <a:avLst/>
                <a:gdLst/>
                <a:ahLst/>
                <a:cxnLst/>
                <a:rect l="l" t="t" r="r" b="b"/>
                <a:pathLst>
                  <a:path w="99" h="99" extrusionOk="0">
                    <a:moveTo>
                      <a:pt x="99" y="49"/>
                    </a:moveTo>
                    <a:cubicBezTo>
                      <a:pt x="99" y="58"/>
                      <a:pt x="97" y="67"/>
                      <a:pt x="93" y="74"/>
                    </a:cubicBezTo>
                    <a:cubicBezTo>
                      <a:pt x="88" y="82"/>
                      <a:pt x="81" y="88"/>
                      <a:pt x="74" y="92"/>
                    </a:cubicBezTo>
                    <a:cubicBezTo>
                      <a:pt x="66" y="97"/>
                      <a:pt x="58" y="99"/>
                      <a:pt x="50" y="99"/>
                    </a:cubicBezTo>
                    <a:cubicBezTo>
                      <a:pt x="41" y="99"/>
                      <a:pt x="32" y="97"/>
                      <a:pt x="25" y="92"/>
                    </a:cubicBezTo>
                    <a:cubicBezTo>
                      <a:pt x="17" y="88"/>
                      <a:pt x="10" y="82"/>
                      <a:pt x="6" y="74"/>
                    </a:cubicBezTo>
                    <a:cubicBezTo>
                      <a:pt x="1" y="67"/>
                      <a:pt x="0" y="58"/>
                      <a:pt x="0" y="49"/>
                    </a:cubicBezTo>
                    <a:cubicBezTo>
                      <a:pt x="0" y="40"/>
                      <a:pt x="2" y="32"/>
                      <a:pt x="6" y="24"/>
                    </a:cubicBezTo>
                    <a:cubicBezTo>
                      <a:pt x="11" y="17"/>
                      <a:pt x="17" y="11"/>
                      <a:pt x="25" y="7"/>
                    </a:cubicBezTo>
                    <a:cubicBezTo>
                      <a:pt x="32" y="2"/>
                      <a:pt x="41" y="0"/>
                      <a:pt x="50" y="0"/>
                    </a:cubicBezTo>
                    <a:cubicBezTo>
                      <a:pt x="58" y="0"/>
                      <a:pt x="66" y="2"/>
                      <a:pt x="74" y="7"/>
                    </a:cubicBezTo>
                    <a:cubicBezTo>
                      <a:pt x="81" y="11"/>
                      <a:pt x="88" y="17"/>
                      <a:pt x="93" y="24"/>
                    </a:cubicBezTo>
                    <a:cubicBezTo>
                      <a:pt x="97" y="32"/>
                      <a:pt x="99" y="40"/>
                      <a:pt x="99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79" name="Google Shape;3179;p28"/>
            <p:cNvSpPr/>
            <p:nvPr/>
          </p:nvSpPr>
          <p:spPr>
            <a:xfrm>
              <a:off x="4909600" y="366315"/>
              <a:ext cx="82200" cy="8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180" name="Google Shape;3180;p28"/>
            <p:cNvSpPr/>
            <p:nvPr/>
          </p:nvSpPr>
          <p:spPr>
            <a:xfrm rot="10800000" flipH="1">
              <a:off x="5029154" y="366458"/>
              <a:ext cx="82345" cy="81915"/>
            </a:xfrm>
            <a:custGeom>
              <a:avLst/>
              <a:gdLst/>
              <a:ahLst/>
              <a:cxnLst/>
              <a:rect l="l" t="t" r="r" b="b"/>
              <a:pathLst>
                <a:path w="216" h="215" extrusionOk="0">
                  <a:moveTo>
                    <a:pt x="216" y="215"/>
                  </a:moveTo>
                  <a:lnTo>
                    <a:pt x="0" y="215"/>
                  </a:lnTo>
                  <a:lnTo>
                    <a:pt x="0" y="0"/>
                  </a:lnTo>
                  <a:lnTo>
                    <a:pt x="216" y="0"/>
                  </a:lnTo>
                  <a:lnTo>
                    <a:pt x="216" y="215"/>
                  </a:lnTo>
                  <a:moveTo>
                    <a:pt x="26" y="188"/>
                  </a:moveTo>
                  <a:lnTo>
                    <a:pt x="189" y="188"/>
                  </a:lnTo>
                  <a:lnTo>
                    <a:pt x="189" y="26"/>
                  </a:lnTo>
                  <a:lnTo>
                    <a:pt x="26" y="26"/>
                  </a:lnTo>
                  <a:lnTo>
                    <a:pt x="26" y="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32400" rIns="90000" bIns="32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59" r:id="rId6"/>
    <p:sldLayoutId id="2147483662" r:id="rId7"/>
    <p:sldLayoutId id="2147483673" r:id="rId8"/>
    <p:sldLayoutId id="2147483674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poorvaappz/global-super-store-datas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70AC-5167-05F5-CF74-02FB4F4FDA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/>
              <a:t>SALES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B85FE2-0B7F-69CE-0CE0-D874820560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LY NGUYEN THIEN BAO</a:t>
            </a:r>
          </a:p>
        </p:txBody>
      </p:sp>
    </p:spTree>
    <p:extLst>
      <p:ext uri="{BB962C8B-B14F-4D97-AF65-F5344CB8AC3E}">
        <p14:creationId xmlns:p14="http://schemas.microsoft.com/office/powerpoint/2010/main" val="493704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36"/>
          <p:cNvSpPr txBox="1">
            <a:spLocks noGrp="1"/>
          </p:cNvSpPr>
          <p:nvPr>
            <p:ph type="title"/>
          </p:nvPr>
        </p:nvSpPr>
        <p:spPr>
          <a:xfrm>
            <a:off x="2286000" y="2570695"/>
            <a:ext cx="45720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sp>
        <p:nvSpPr>
          <p:cNvPr id="3268" name="Google Shape;3268;p36"/>
          <p:cNvSpPr txBox="1">
            <a:spLocks noGrp="1"/>
          </p:cNvSpPr>
          <p:nvPr>
            <p:ph type="title" idx="2"/>
          </p:nvPr>
        </p:nvSpPr>
        <p:spPr>
          <a:xfrm>
            <a:off x="3931950" y="927006"/>
            <a:ext cx="1280100" cy="12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1270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23FB281-44EC-EE39-5672-F92E6A8CD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95" y="3063695"/>
            <a:ext cx="2304288" cy="133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93E90-C229-3FAB-BA4D-6B0D97D53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77" y="1130322"/>
            <a:ext cx="2304288" cy="1332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343682-22A3-C915-B8CF-E3DA2E825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971" y="1130322"/>
            <a:ext cx="2304288" cy="1332600"/>
          </a:xfrm>
          <a:prstGeom prst="rect">
            <a:avLst/>
          </a:prstGeom>
        </p:spPr>
      </p:pic>
      <p:sp>
        <p:nvSpPr>
          <p:cNvPr id="16" name="Google Shape;3712;p58">
            <a:extLst>
              <a:ext uri="{FF2B5EF4-FFF2-40B4-BE49-F238E27FC236}">
                <a16:creationId xmlns:a16="http://schemas.microsoft.com/office/drawing/2014/main" id="{7001EE6A-687B-DBC6-D688-D10719ACA91E}"/>
              </a:ext>
            </a:extLst>
          </p:cNvPr>
          <p:cNvSpPr txBox="1">
            <a:spLocks/>
          </p:cNvSpPr>
          <p:nvPr/>
        </p:nvSpPr>
        <p:spPr>
          <a:xfrm>
            <a:off x="557470" y="2397005"/>
            <a:ext cx="2304288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1. OVERVIEW</a:t>
            </a:r>
          </a:p>
        </p:txBody>
      </p:sp>
      <p:sp>
        <p:nvSpPr>
          <p:cNvPr id="19" name="Google Shape;3715;p58">
            <a:extLst>
              <a:ext uri="{FF2B5EF4-FFF2-40B4-BE49-F238E27FC236}">
                <a16:creationId xmlns:a16="http://schemas.microsoft.com/office/drawing/2014/main" id="{D1D3C46F-FDDC-036E-618E-B6D82FDE5F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DASHBOARD VISUALIZATION</a:t>
            </a:r>
            <a:endParaRPr sz="3000"/>
          </a:p>
        </p:txBody>
      </p:sp>
      <p:sp>
        <p:nvSpPr>
          <p:cNvPr id="2" name="Google Shape;3712;p58">
            <a:extLst>
              <a:ext uri="{FF2B5EF4-FFF2-40B4-BE49-F238E27FC236}">
                <a16:creationId xmlns:a16="http://schemas.microsoft.com/office/drawing/2014/main" id="{12FDDF5C-397E-08CF-523D-A1B2494443B4}"/>
              </a:ext>
            </a:extLst>
          </p:cNvPr>
          <p:cNvSpPr txBox="1">
            <a:spLocks/>
          </p:cNvSpPr>
          <p:nvPr/>
        </p:nvSpPr>
        <p:spPr>
          <a:xfrm>
            <a:off x="3416726" y="2397005"/>
            <a:ext cx="2304289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2. PRODUCT</a:t>
            </a:r>
          </a:p>
        </p:txBody>
      </p:sp>
      <p:sp>
        <p:nvSpPr>
          <p:cNvPr id="3" name="Google Shape;3712;p58">
            <a:extLst>
              <a:ext uri="{FF2B5EF4-FFF2-40B4-BE49-F238E27FC236}">
                <a16:creationId xmlns:a16="http://schemas.microsoft.com/office/drawing/2014/main" id="{3AEB2DC9-7209-0951-3C86-432EFC78479F}"/>
              </a:ext>
            </a:extLst>
          </p:cNvPr>
          <p:cNvSpPr txBox="1">
            <a:spLocks/>
          </p:cNvSpPr>
          <p:nvPr/>
        </p:nvSpPr>
        <p:spPr>
          <a:xfrm>
            <a:off x="6338807" y="2397005"/>
            <a:ext cx="2169762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3. CUSTOMERS</a:t>
            </a:r>
          </a:p>
        </p:txBody>
      </p:sp>
      <p:sp>
        <p:nvSpPr>
          <p:cNvPr id="4" name="Google Shape;3712;p58">
            <a:extLst>
              <a:ext uri="{FF2B5EF4-FFF2-40B4-BE49-F238E27FC236}">
                <a16:creationId xmlns:a16="http://schemas.microsoft.com/office/drawing/2014/main" id="{FDCBED86-C94F-363C-533D-CB6C0F5F6E94}"/>
              </a:ext>
            </a:extLst>
          </p:cNvPr>
          <p:cNvSpPr txBox="1">
            <a:spLocks/>
          </p:cNvSpPr>
          <p:nvPr/>
        </p:nvSpPr>
        <p:spPr>
          <a:xfrm>
            <a:off x="1968595" y="4333946"/>
            <a:ext cx="2304288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4. LOCATION</a:t>
            </a:r>
          </a:p>
        </p:txBody>
      </p:sp>
      <p:sp>
        <p:nvSpPr>
          <p:cNvPr id="6" name="Google Shape;3712;p58">
            <a:extLst>
              <a:ext uri="{FF2B5EF4-FFF2-40B4-BE49-F238E27FC236}">
                <a16:creationId xmlns:a16="http://schemas.microsoft.com/office/drawing/2014/main" id="{3A6EA89C-792A-5C49-E924-E5D42575C3CA}"/>
              </a:ext>
            </a:extLst>
          </p:cNvPr>
          <p:cNvSpPr txBox="1">
            <a:spLocks/>
          </p:cNvSpPr>
          <p:nvPr/>
        </p:nvSpPr>
        <p:spPr>
          <a:xfrm>
            <a:off x="5300194" y="4333946"/>
            <a:ext cx="2304288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5. SHIPPING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31782ED-2C42-98E9-879D-C527B6D66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6003" y="3063695"/>
            <a:ext cx="2308479" cy="13350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CD735-68E9-627B-76F1-FBB904A06E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3465" y="1130322"/>
            <a:ext cx="2308479" cy="13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76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23FB281-44EC-EE39-5672-F92E6A8CD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95" y="3063695"/>
            <a:ext cx="2304288" cy="1332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2C1251-72CD-26C1-4BEF-443854B11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194" y="3063695"/>
            <a:ext cx="2304288" cy="133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C5D135-067D-7A14-92BA-42C77BDC2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242" y="1130322"/>
            <a:ext cx="2304288" cy="1332600"/>
          </a:xfrm>
          <a:prstGeom prst="rect">
            <a:avLst/>
          </a:prstGeom>
        </p:spPr>
      </p:pic>
      <p:sp>
        <p:nvSpPr>
          <p:cNvPr id="16" name="Google Shape;3712;p58">
            <a:extLst>
              <a:ext uri="{FF2B5EF4-FFF2-40B4-BE49-F238E27FC236}">
                <a16:creationId xmlns:a16="http://schemas.microsoft.com/office/drawing/2014/main" id="{7001EE6A-687B-DBC6-D688-D10719ACA91E}"/>
              </a:ext>
            </a:extLst>
          </p:cNvPr>
          <p:cNvSpPr txBox="1">
            <a:spLocks/>
          </p:cNvSpPr>
          <p:nvPr/>
        </p:nvSpPr>
        <p:spPr>
          <a:xfrm>
            <a:off x="557470" y="2397005"/>
            <a:ext cx="2304288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1. OVERVIEW</a:t>
            </a:r>
          </a:p>
        </p:txBody>
      </p:sp>
      <p:sp>
        <p:nvSpPr>
          <p:cNvPr id="2" name="Google Shape;3712;p58">
            <a:extLst>
              <a:ext uri="{FF2B5EF4-FFF2-40B4-BE49-F238E27FC236}">
                <a16:creationId xmlns:a16="http://schemas.microsoft.com/office/drawing/2014/main" id="{12FDDF5C-397E-08CF-523D-A1B2494443B4}"/>
              </a:ext>
            </a:extLst>
          </p:cNvPr>
          <p:cNvSpPr txBox="1">
            <a:spLocks/>
          </p:cNvSpPr>
          <p:nvPr/>
        </p:nvSpPr>
        <p:spPr>
          <a:xfrm>
            <a:off x="3416726" y="2397005"/>
            <a:ext cx="2304289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2. PRODUCT</a:t>
            </a:r>
          </a:p>
        </p:txBody>
      </p:sp>
      <p:sp>
        <p:nvSpPr>
          <p:cNvPr id="3" name="Google Shape;3712;p58">
            <a:extLst>
              <a:ext uri="{FF2B5EF4-FFF2-40B4-BE49-F238E27FC236}">
                <a16:creationId xmlns:a16="http://schemas.microsoft.com/office/drawing/2014/main" id="{3AEB2DC9-7209-0951-3C86-432EFC78479F}"/>
              </a:ext>
            </a:extLst>
          </p:cNvPr>
          <p:cNvSpPr txBox="1">
            <a:spLocks/>
          </p:cNvSpPr>
          <p:nvPr/>
        </p:nvSpPr>
        <p:spPr>
          <a:xfrm>
            <a:off x="6282242" y="2397005"/>
            <a:ext cx="2304288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3. CUSTOMERS</a:t>
            </a:r>
          </a:p>
        </p:txBody>
      </p:sp>
      <p:sp>
        <p:nvSpPr>
          <p:cNvPr id="4" name="Google Shape;3712;p58">
            <a:extLst>
              <a:ext uri="{FF2B5EF4-FFF2-40B4-BE49-F238E27FC236}">
                <a16:creationId xmlns:a16="http://schemas.microsoft.com/office/drawing/2014/main" id="{FDCBED86-C94F-363C-533D-CB6C0F5F6E94}"/>
              </a:ext>
            </a:extLst>
          </p:cNvPr>
          <p:cNvSpPr txBox="1">
            <a:spLocks/>
          </p:cNvSpPr>
          <p:nvPr/>
        </p:nvSpPr>
        <p:spPr>
          <a:xfrm>
            <a:off x="1968595" y="4333946"/>
            <a:ext cx="2304288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4. LOCATION</a:t>
            </a:r>
          </a:p>
        </p:txBody>
      </p:sp>
      <p:sp>
        <p:nvSpPr>
          <p:cNvPr id="6" name="Google Shape;3712;p58">
            <a:extLst>
              <a:ext uri="{FF2B5EF4-FFF2-40B4-BE49-F238E27FC236}">
                <a16:creationId xmlns:a16="http://schemas.microsoft.com/office/drawing/2014/main" id="{3A6EA89C-792A-5C49-E924-E5D42575C3CA}"/>
              </a:ext>
            </a:extLst>
          </p:cNvPr>
          <p:cNvSpPr txBox="1">
            <a:spLocks/>
          </p:cNvSpPr>
          <p:nvPr/>
        </p:nvSpPr>
        <p:spPr>
          <a:xfrm>
            <a:off x="5300194" y="4333946"/>
            <a:ext cx="2304288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5. SHIPPING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6DEE38-E90E-4B86-0C4D-837DC699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793E90-C229-3FAB-BA4D-6B0D97D53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44000" cy="528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45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23FB281-44EC-EE39-5672-F92E6A8CD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95" y="3063695"/>
            <a:ext cx="2304288" cy="1332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2C1251-72CD-26C1-4BEF-443854B11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194" y="3063695"/>
            <a:ext cx="2304288" cy="133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93E90-C229-3FAB-BA4D-6B0D97D53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77" y="1130322"/>
            <a:ext cx="2304288" cy="13326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C5D135-067D-7A14-92BA-42C77BDC2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242" y="1130322"/>
            <a:ext cx="2304288" cy="1332600"/>
          </a:xfrm>
          <a:prstGeom prst="rect">
            <a:avLst/>
          </a:prstGeom>
        </p:spPr>
      </p:pic>
      <p:sp>
        <p:nvSpPr>
          <p:cNvPr id="16" name="Google Shape;3712;p58">
            <a:extLst>
              <a:ext uri="{FF2B5EF4-FFF2-40B4-BE49-F238E27FC236}">
                <a16:creationId xmlns:a16="http://schemas.microsoft.com/office/drawing/2014/main" id="{7001EE6A-687B-DBC6-D688-D10719ACA91E}"/>
              </a:ext>
            </a:extLst>
          </p:cNvPr>
          <p:cNvSpPr txBox="1">
            <a:spLocks/>
          </p:cNvSpPr>
          <p:nvPr/>
        </p:nvSpPr>
        <p:spPr>
          <a:xfrm>
            <a:off x="557470" y="2397005"/>
            <a:ext cx="2304288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1. OVERVIEW</a:t>
            </a:r>
          </a:p>
        </p:txBody>
      </p:sp>
      <p:sp>
        <p:nvSpPr>
          <p:cNvPr id="19" name="Google Shape;3715;p58">
            <a:extLst>
              <a:ext uri="{FF2B5EF4-FFF2-40B4-BE49-F238E27FC236}">
                <a16:creationId xmlns:a16="http://schemas.microsoft.com/office/drawing/2014/main" id="{D1D3C46F-FDDC-036E-618E-B6D82FDE5F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DASHBOARD VISUALIZATION</a:t>
            </a:r>
            <a:endParaRPr sz="3000"/>
          </a:p>
        </p:txBody>
      </p:sp>
      <p:sp>
        <p:nvSpPr>
          <p:cNvPr id="2" name="Google Shape;3712;p58">
            <a:extLst>
              <a:ext uri="{FF2B5EF4-FFF2-40B4-BE49-F238E27FC236}">
                <a16:creationId xmlns:a16="http://schemas.microsoft.com/office/drawing/2014/main" id="{12FDDF5C-397E-08CF-523D-A1B2494443B4}"/>
              </a:ext>
            </a:extLst>
          </p:cNvPr>
          <p:cNvSpPr txBox="1">
            <a:spLocks/>
          </p:cNvSpPr>
          <p:nvPr/>
        </p:nvSpPr>
        <p:spPr>
          <a:xfrm>
            <a:off x="3416726" y="2397005"/>
            <a:ext cx="2304289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2. PRODUCT</a:t>
            </a:r>
          </a:p>
        </p:txBody>
      </p:sp>
      <p:sp>
        <p:nvSpPr>
          <p:cNvPr id="3" name="Google Shape;3712;p58">
            <a:extLst>
              <a:ext uri="{FF2B5EF4-FFF2-40B4-BE49-F238E27FC236}">
                <a16:creationId xmlns:a16="http://schemas.microsoft.com/office/drawing/2014/main" id="{3AEB2DC9-7209-0951-3C86-432EFC78479F}"/>
              </a:ext>
            </a:extLst>
          </p:cNvPr>
          <p:cNvSpPr txBox="1">
            <a:spLocks/>
          </p:cNvSpPr>
          <p:nvPr/>
        </p:nvSpPr>
        <p:spPr>
          <a:xfrm>
            <a:off x="6282242" y="2397005"/>
            <a:ext cx="2304288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3. CUSTOMERS</a:t>
            </a:r>
          </a:p>
        </p:txBody>
      </p:sp>
      <p:sp>
        <p:nvSpPr>
          <p:cNvPr id="4" name="Google Shape;3712;p58">
            <a:extLst>
              <a:ext uri="{FF2B5EF4-FFF2-40B4-BE49-F238E27FC236}">
                <a16:creationId xmlns:a16="http://schemas.microsoft.com/office/drawing/2014/main" id="{FDCBED86-C94F-363C-533D-CB6C0F5F6E94}"/>
              </a:ext>
            </a:extLst>
          </p:cNvPr>
          <p:cNvSpPr txBox="1">
            <a:spLocks/>
          </p:cNvSpPr>
          <p:nvPr/>
        </p:nvSpPr>
        <p:spPr>
          <a:xfrm>
            <a:off x="1968595" y="4333946"/>
            <a:ext cx="2304288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4. LOCATION</a:t>
            </a:r>
          </a:p>
        </p:txBody>
      </p:sp>
      <p:sp>
        <p:nvSpPr>
          <p:cNvPr id="6" name="Google Shape;3712;p58">
            <a:extLst>
              <a:ext uri="{FF2B5EF4-FFF2-40B4-BE49-F238E27FC236}">
                <a16:creationId xmlns:a16="http://schemas.microsoft.com/office/drawing/2014/main" id="{3A6EA89C-792A-5C49-E924-E5D42575C3CA}"/>
              </a:ext>
            </a:extLst>
          </p:cNvPr>
          <p:cNvSpPr txBox="1">
            <a:spLocks/>
          </p:cNvSpPr>
          <p:nvPr/>
        </p:nvSpPr>
        <p:spPr>
          <a:xfrm>
            <a:off x="5300194" y="4333946"/>
            <a:ext cx="2304288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5. SHIPPING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D57E28-A6C8-DF48-0D3B-C8245327D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528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92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23FB281-44EC-EE39-5672-F92E6A8CD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95" y="3063695"/>
            <a:ext cx="2304288" cy="1332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2C1251-72CD-26C1-4BEF-443854B11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194" y="3063695"/>
            <a:ext cx="2304288" cy="133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93E90-C229-3FAB-BA4D-6B0D97D53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77" y="1130322"/>
            <a:ext cx="2304288" cy="1332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343682-22A3-C915-B8CF-E3DA2E825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971" y="1130322"/>
            <a:ext cx="2304288" cy="1332600"/>
          </a:xfrm>
          <a:prstGeom prst="rect">
            <a:avLst/>
          </a:prstGeom>
        </p:spPr>
      </p:pic>
      <p:sp>
        <p:nvSpPr>
          <p:cNvPr id="16" name="Google Shape;3712;p58">
            <a:extLst>
              <a:ext uri="{FF2B5EF4-FFF2-40B4-BE49-F238E27FC236}">
                <a16:creationId xmlns:a16="http://schemas.microsoft.com/office/drawing/2014/main" id="{7001EE6A-687B-DBC6-D688-D10719ACA91E}"/>
              </a:ext>
            </a:extLst>
          </p:cNvPr>
          <p:cNvSpPr txBox="1">
            <a:spLocks/>
          </p:cNvSpPr>
          <p:nvPr/>
        </p:nvSpPr>
        <p:spPr>
          <a:xfrm>
            <a:off x="557470" y="2397005"/>
            <a:ext cx="2304288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1. OVERVIEW</a:t>
            </a:r>
          </a:p>
        </p:txBody>
      </p:sp>
      <p:sp>
        <p:nvSpPr>
          <p:cNvPr id="19" name="Google Shape;3715;p58">
            <a:extLst>
              <a:ext uri="{FF2B5EF4-FFF2-40B4-BE49-F238E27FC236}">
                <a16:creationId xmlns:a16="http://schemas.microsoft.com/office/drawing/2014/main" id="{D1D3C46F-FDDC-036E-618E-B6D82FDE5F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DASHBOARD VISUALIZATION</a:t>
            </a:r>
            <a:endParaRPr sz="3000"/>
          </a:p>
        </p:txBody>
      </p:sp>
      <p:sp>
        <p:nvSpPr>
          <p:cNvPr id="2" name="Google Shape;3712;p58">
            <a:extLst>
              <a:ext uri="{FF2B5EF4-FFF2-40B4-BE49-F238E27FC236}">
                <a16:creationId xmlns:a16="http://schemas.microsoft.com/office/drawing/2014/main" id="{12FDDF5C-397E-08CF-523D-A1B2494443B4}"/>
              </a:ext>
            </a:extLst>
          </p:cNvPr>
          <p:cNvSpPr txBox="1">
            <a:spLocks/>
          </p:cNvSpPr>
          <p:nvPr/>
        </p:nvSpPr>
        <p:spPr>
          <a:xfrm>
            <a:off x="3416726" y="2397005"/>
            <a:ext cx="2304289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2. PRODUCT</a:t>
            </a:r>
          </a:p>
        </p:txBody>
      </p:sp>
      <p:sp>
        <p:nvSpPr>
          <p:cNvPr id="3" name="Google Shape;3712;p58">
            <a:extLst>
              <a:ext uri="{FF2B5EF4-FFF2-40B4-BE49-F238E27FC236}">
                <a16:creationId xmlns:a16="http://schemas.microsoft.com/office/drawing/2014/main" id="{3AEB2DC9-7209-0951-3C86-432EFC78479F}"/>
              </a:ext>
            </a:extLst>
          </p:cNvPr>
          <p:cNvSpPr txBox="1">
            <a:spLocks/>
          </p:cNvSpPr>
          <p:nvPr/>
        </p:nvSpPr>
        <p:spPr>
          <a:xfrm>
            <a:off x="6282242" y="2397005"/>
            <a:ext cx="2304288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3. CUSTOMERS</a:t>
            </a:r>
          </a:p>
        </p:txBody>
      </p:sp>
      <p:sp>
        <p:nvSpPr>
          <p:cNvPr id="4" name="Google Shape;3712;p58">
            <a:extLst>
              <a:ext uri="{FF2B5EF4-FFF2-40B4-BE49-F238E27FC236}">
                <a16:creationId xmlns:a16="http://schemas.microsoft.com/office/drawing/2014/main" id="{FDCBED86-C94F-363C-533D-CB6C0F5F6E94}"/>
              </a:ext>
            </a:extLst>
          </p:cNvPr>
          <p:cNvSpPr txBox="1">
            <a:spLocks/>
          </p:cNvSpPr>
          <p:nvPr/>
        </p:nvSpPr>
        <p:spPr>
          <a:xfrm>
            <a:off x="1968595" y="4333946"/>
            <a:ext cx="2304288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4. LOCATION</a:t>
            </a:r>
          </a:p>
        </p:txBody>
      </p:sp>
      <p:sp>
        <p:nvSpPr>
          <p:cNvPr id="6" name="Google Shape;3712;p58">
            <a:extLst>
              <a:ext uri="{FF2B5EF4-FFF2-40B4-BE49-F238E27FC236}">
                <a16:creationId xmlns:a16="http://schemas.microsoft.com/office/drawing/2014/main" id="{3A6EA89C-792A-5C49-E924-E5D42575C3CA}"/>
              </a:ext>
            </a:extLst>
          </p:cNvPr>
          <p:cNvSpPr txBox="1">
            <a:spLocks/>
          </p:cNvSpPr>
          <p:nvPr/>
        </p:nvSpPr>
        <p:spPr>
          <a:xfrm>
            <a:off x="5300194" y="4333946"/>
            <a:ext cx="2304288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5. SHIPPING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D1FEDC-D087-4454-CC2A-5024EF6F68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528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62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22C1251-72CD-26C1-4BEF-443854B11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194" y="3063695"/>
            <a:ext cx="2304288" cy="133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93E90-C229-3FAB-BA4D-6B0D97D53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77" y="1130322"/>
            <a:ext cx="2304288" cy="1332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343682-22A3-C915-B8CF-E3DA2E825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971" y="1130322"/>
            <a:ext cx="2304288" cy="133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C5D135-067D-7A14-92BA-42C77BDC2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242" y="1130322"/>
            <a:ext cx="2304288" cy="1332600"/>
          </a:xfrm>
          <a:prstGeom prst="rect">
            <a:avLst/>
          </a:prstGeom>
        </p:spPr>
      </p:pic>
      <p:sp>
        <p:nvSpPr>
          <p:cNvPr id="16" name="Google Shape;3712;p58">
            <a:extLst>
              <a:ext uri="{FF2B5EF4-FFF2-40B4-BE49-F238E27FC236}">
                <a16:creationId xmlns:a16="http://schemas.microsoft.com/office/drawing/2014/main" id="{7001EE6A-687B-DBC6-D688-D10719ACA91E}"/>
              </a:ext>
            </a:extLst>
          </p:cNvPr>
          <p:cNvSpPr txBox="1">
            <a:spLocks/>
          </p:cNvSpPr>
          <p:nvPr/>
        </p:nvSpPr>
        <p:spPr>
          <a:xfrm>
            <a:off x="557470" y="2397005"/>
            <a:ext cx="2304288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1. OVERVIEW</a:t>
            </a:r>
          </a:p>
        </p:txBody>
      </p:sp>
      <p:sp>
        <p:nvSpPr>
          <p:cNvPr id="19" name="Google Shape;3715;p58">
            <a:extLst>
              <a:ext uri="{FF2B5EF4-FFF2-40B4-BE49-F238E27FC236}">
                <a16:creationId xmlns:a16="http://schemas.microsoft.com/office/drawing/2014/main" id="{D1D3C46F-FDDC-036E-618E-B6D82FDE5F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DASHBOARD VISUALIZATION</a:t>
            </a:r>
            <a:endParaRPr sz="3000"/>
          </a:p>
        </p:txBody>
      </p:sp>
      <p:sp>
        <p:nvSpPr>
          <p:cNvPr id="2" name="Google Shape;3712;p58">
            <a:extLst>
              <a:ext uri="{FF2B5EF4-FFF2-40B4-BE49-F238E27FC236}">
                <a16:creationId xmlns:a16="http://schemas.microsoft.com/office/drawing/2014/main" id="{12FDDF5C-397E-08CF-523D-A1B2494443B4}"/>
              </a:ext>
            </a:extLst>
          </p:cNvPr>
          <p:cNvSpPr txBox="1">
            <a:spLocks/>
          </p:cNvSpPr>
          <p:nvPr/>
        </p:nvSpPr>
        <p:spPr>
          <a:xfrm>
            <a:off x="3416726" y="2397005"/>
            <a:ext cx="2304289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2. PRODUCT</a:t>
            </a:r>
          </a:p>
        </p:txBody>
      </p:sp>
      <p:sp>
        <p:nvSpPr>
          <p:cNvPr id="3" name="Google Shape;3712;p58">
            <a:extLst>
              <a:ext uri="{FF2B5EF4-FFF2-40B4-BE49-F238E27FC236}">
                <a16:creationId xmlns:a16="http://schemas.microsoft.com/office/drawing/2014/main" id="{3AEB2DC9-7209-0951-3C86-432EFC78479F}"/>
              </a:ext>
            </a:extLst>
          </p:cNvPr>
          <p:cNvSpPr txBox="1">
            <a:spLocks/>
          </p:cNvSpPr>
          <p:nvPr/>
        </p:nvSpPr>
        <p:spPr>
          <a:xfrm>
            <a:off x="6282242" y="2397005"/>
            <a:ext cx="2304288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3. CUSTOMERS</a:t>
            </a:r>
          </a:p>
        </p:txBody>
      </p:sp>
      <p:sp>
        <p:nvSpPr>
          <p:cNvPr id="4" name="Google Shape;3712;p58">
            <a:extLst>
              <a:ext uri="{FF2B5EF4-FFF2-40B4-BE49-F238E27FC236}">
                <a16:creationId xmlns:a16="http://schemas.microsoft.com/office/drawing/2014/main" id="{FDCBED86-C94F-363C-533D-CB6C0F5F6E94}"/>
              </a:ext>
            </a:extLst>
          </p:cNvPr>
          <p:cNvSpPr txBox="1">
            <a:spLocks/>
          </p:cNvSpPr>
          <p:nvPr/>
        </p:nvSpPr>
        <p:spPr>
          <a:xfrm>
            <a:off x="1968595" y="4333946"/>
            <a:ext cx="2304288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4. LOCATION</a:t>
            </a:r>
          </a:p>
        </p:txBody>
      </p:sp>
      <p:sp>
        <p:nvSpPr>
          <p:cNvPr id="6" name="Google Shape;3712;p58">
            <a:extLst>
              <a:ext uri="{FF2B5EF4-FFF2-40B4-BE49-F238E27FC236}">
                <a16:creationId xmlns:a16="http://schemas.microsoft.com/office/drawing/2014/main" id="{3A6EA89C-792A-5C49-E924-E5D42575C3CA}"/>
              </a:ext>
            </a:extLst>
          </p:cNvPr>
          <p:cNvSpPr txBox="1">
            <a:spLocks/>
          </p:cNvSpPr>
          <p:nvPr/>
        </p:nvSpPr>
        <p:spPr>
          <a:xfrm>
            <a:off x="5300194" y="4333946"/>
            <a:ext cx="2304288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5. SHIPPING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3FB281-44EC-EE39-5672-F92E6A8CD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06" y="0"/>
            <a:ext cx="9146506" cy="528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25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23FB281-44EC-EE39-5672-F92E6A8CD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95" y="3063695"/>
            <a:ext cx="2304288" cy="133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93E90-C229-3FAB-BA4D-6B0D97D53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77" y="1130322"/>
            <a:ext cx="2304288" cy="1332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343682-22A3-C915-B8CF-E3DA2E825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971" y="1130322"/>
            <a:ext cx="2304288" cy="133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C5D135-067D-7A14-92BA-42C77BDC2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242" y="1130322"/>
            <a:ext cx="2304288" cy="1332600"/>
          </a:xfrm>
          <a:prstGeom prst="rect">
            <a:avLst/>
          </a:prstGeom>
        </p:spPr>
      </p:pic>
      <p:sp>
        <p:nvSpPr>
          <p:cNvPr id="16" name="Google Shape;3712;p58">
            <a:extLst>
              <a:ext uri="{FF2B5EF4-FFF2-40B4-BE49-F238E27FC236}">
                <a16:creationId xmlns:a16="http://schemas.microsoft.com/office/drawing/2014/main" id="{7001EE6A-687B-DBC6-D688-D10719ACA91E}"/>
              </a:ext>
            </a:extLst>
          </p:cNvPr>
          <p:cNvSpPr txBox="1">
            <a:spLocks/>
          </p:cNvSpPr>
          <p:nvPr/>
        </p:nvSpPr>
        <p:spPr>
          <a:xfrm>
            <a:off x="557470" y="2397005"/>
            <a:ext cx="2304288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1. OVERVIEW</a:t>
            </a:r>
          </a:p>
        </p:txBody>
      </p:sp>
      <p:sp>
        <p:nvSpPr>
          <p:cNvPr id="19" name="Google Shape;3715;p58">
            <a:extLst>
              <a:ext uri="{FF2B5EF4-FFF2-40B4-BE49-F238E27FC236}">
                <a16:creationId xmlns:a16="http://schemas.microsoft.com/office/drawing/2014/main" id="{D1D3C46F-FDDC-036E-618E-B6D82FDE5F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DASHBOARD VISUALIZATION</a:t>
            </a:r>
            <a:endParaRPr sz="3000"/>
          </a:p>
        </p:txBody>
      </p:sp>
      <p:sp>
        <p:nvSpPr>
          <p:cNvPr id="2" name="Google Shape;3712;p58">
            <a:extLst>
              <a:ext uri="{FF2B5EF4-FFF2-40B4-BE49-F238E27FC236}">
                <a16:creationId xmlns:a16="http://schemas.microsoft.com/office/drawing/2014/main" id="{12FDDF5C-397E-08CF-523D-A1B2494443B4}"/>
              </a:ext>
            </a:extLst>
          </p:cNvPr>
          <p:cNvSpPr txBox="1">
            <a:spLocks/>
          </p:cNvSpPr>
          <p:nvPr/>
        </p:nvSpPr>
        <p:spPr>
          <a:xfrm>
            <a:off x="3416726" y="2397005"/>
            <a:ext cx="2304289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2. PRODUCT</a:t>
            </a:r>
          </a:p>
        </p:txBody>
      </p:sp>
      <p:sp>
        <p:nvSpPr>
          <p:cNvPr id="3" name="Google Shape;3712;p58">
            <a:extLst>
              <a:ext uri="{FF2B5EF4-FFF2-40B4-BE49-F238E27FC236}">
                <a16:creationId xmlns:a16="http://schemas.microsoft.com/office/drawing/2014/main" id="{3AEB2DC9-7209-0951-3C86-432EFC78479F}"/>
              </a:ext>
            </a:extLst>
          </p:cNvPr>
          <p:cNvSpPr txBox="1">
            <a:spLocks/>
          </p:cNvSpPr>
          <p:nvPr/>
        </p:nvSpPr>
        <p:spPr>
          <a:xfrm>
            <a:off x="6282242" y="2397005"/>
            <a:ext cx="2304288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3. CUSTOMERS</a:t>
            </a:r>
          </a:p>
        </p:txBody>
      </p:sp>
      <p:sp>
        <p:nvSpPr>
          <p:cNvPr id="4" name="Google Shape;3712;p58">
            <a:extLst>
              <a:ext uri="{FF2B5EF4-FFF2-40B4-BE49-F238E27FC236}">
                <a16:creationId xmlns:a16="http://schemas.microsoft.com/office/drawing/2014/main" id="{FDCBED86-C94F-363C-533D-CB6C0F5F6E94}"/>
              </a:ext>
            </a:extLst>
          </p:cNvPr>
          <p:cNvSpPr txBox="1">
            <a:spLocks/>
          </p:cNvSpPr>
          <p:nvPr/>
        </p:nvSpPr>
        <p:spPr>
          <a:xfrm>
            <a:off x="1968595" y="4333946"/>
            <a:ext cx="2304288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4. LOCATION</a:t>
            </a:r>
          </a:p>
        </p:txBody>
      </p:sp>
      <p:sp>
        <p:nvSpPr>
          <p:cNvPr id="6" name="Google Shape;3712;p58">
            <a:extLst>
              <a:ext uri="{FF2B5EF4-FFF2-40B4-BE49-F238E27FC236}">
                <a16:creationId xmlns:a16="http://schemas.microsoft.com/office/drawing/2014/main" id="{3A6EA89C-792A-5C49-E924-E5D42575C3CA}"/>
              </a:ext>
            </a:extLst>
          </p:cNvPr>
          <p:cNvSpPr txBox="1">
            <a:spLocks/>
          </p:cNvSpPr>
          <p:nvPr/>
        </p:nvSpPr>
        <p:spPr>
          <a:xfrm>
            <a:off x="5300194" y="4333946"/>
            <a:ext cx="2304288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5. SHIPPING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22C1251-72CD-26C1-4BEF-443854B11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06" y="0"/>
            <a:ext cx="9146506" cy="528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44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36"/>
          <p:cNvSpPr txBox="1">
            <a:spLocks noGrp="1"/>
          </p:cNvSpPr>
          <p:nvPr>
            <p:ph type="title"/>
          </p:nvPr>
        </p:nvSpPr>
        <p:spPr>
          <a:xfrm>
            <a:off x="2286000" y="2570695"/>
            <a:ext cx="45720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IDENTIFICATION</a:t>
            </a:r>
            <a:endParaRPr/>
          </a:p>
        </p:txBody>
      </p:sp>
      <p:sp>
        <p:nvSpPr>
          <p:cNvPr id="3268" name="Google Shape;3268;p36"/>
          <p:cNvSpPr txBox="1">
            <a:spLocks noGrp="1"/>
          </p:cNvSpPr>
          <p:nvPr>
            <p:ph type="title" idx="2"/>
          </p:nvPr>
        </p:nvSpPr>
        <p:spPr>
          <a:xfrm>
            <a:off x="3931950" y="927006"/>
            <a:ext cx="1280100" cy="12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9893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p5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Revenue and Profit Increase Year Over Year</a:t>
            </a:r>
          </a:p>
        </p:txBody>
      </p:sp>
      <p:sp>
        <p:nvSpPr>
          <p:cNvPr id="3705" name="Google Shape;3705;p57"/>
          <p:cNvSpPr txBox="1"/>
          <p:nvPr/>
        </p:nvSpPr>
        <p:spPr>
          <a:xfrm>
            <a:off x="2243724" y="4021078"/>
            <a:ext cx="4656553" cy="83172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However, the company’s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profit margin slightly declined in 2014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A54E60-2B26-7D5E-2D92-79FD1C57B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723" y="1225157"/>
            <a:ext cx="4656553" cy="269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13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37C5-BD76-DBA0-D489-E09FE57A0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400" y="1708425"/>
            <a:ext cx="7819200" cy="1726650"/>
          </a:xfrm>
        </p:spPr>
        <p:txBody>
          <a:bodyPr/>
          <a:lstStyle/>
          <a:p>
            <a:r>
              <a:rPr lang="en-US" sz="5000"/>
              <a:t>So </a:t>
            </a:r>
            <a:r>
              <a:rPr lang="en-US" sz="5000">
                <a:solidFill>
                  <a:srgbClr val="FF0000"/>
                </a:solidFill>
              </a:rPr>
              <a:t>what</a:t>
            </a:r>
            <a:r>
              <a:rPr lang="en-US" sz="5000"/>
              <a:t> caused the </a:t>
            </a:r>
            <a:br>
              <a:rPr lang="en-US" sz="5000"/>
            </a:br>
            <a:r>
              <a:rPr lang="en-US" sz="5000">
                <a:solidFill>
                  <a:srgbClr val="FF0000"/>
                </a:solidFill>
              </a:rPr>
              <a:t>profit margin</a:t>
            </a:r>
            <a:r>
              <a:rPr lang="en-US" sz="5000"/>
              <a:t> to </a:t>
            </a:r>
            <a:r>
              <a:rPr lang="en-US" sz="5000">
                <a:solidFill>
                  <a:srgbClr val="FF0000"/>
                </a:solidFill>
              </a:rPr>
              <a:t>decline</a:t>
            </a:r>
            <a:r>
              <a:rPr lang="en-US" sz="50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59794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0F987-A3A4-418B-E097-27C63402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1E354-74E5-08F2-2712-6F81B4622E3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/>
              <a:t>1.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FE9774-34F0-B696-A3EA-DD92D3BF1180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3061516" y="3150224"/>
            <a:ext cx="548700" cy="548700"/>
          </a:xfrm>
        </p:spPr>
        <p:txBody>
          <a:bodyPr/>
          <a:lstStyle/>
          <a:p>
            <a:r>
              <a:rPr lang="en-US"/>
              <a:t>4.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CB919F-4DF4-95FE-17CE-9390579A3FE8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/>
              <a:t>2.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AD9BB25-A55A-A6F4-3726-41877F5384DB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5737800" y="3150224"/>
            <a:ext cx="548700" cy="548700"/>
          </a:xfrm>
        </p:spPr>
        <p:txBody>
          <a:bodyPr/>
          <a:lstStyle/>
          <a:p>
            <a:r>
              <a:rPr lang="en-US"/>
              <a:t>5.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5C195A6-149C-A055-6D73-4BA50365E42D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/>
              <a:t>3.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2E5FFDD-C23A-327C-F9BD-4FD6097003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815" y="2263255"/>
            <a:ext cx="2726420" cy="799825"/>
          </a:xfrm>
        </p:spPr>
        <p:txBody>
          <a:bodyPr/>
          <a:lstStyle/>
          <a:p>
            <a:r>
              <a:rPr lang="en-US"/>
              <a:t>DATA INFORMATION,</a:t>
            </a:r>
          </a:p>
          <a:p>
            <a:r>
              <a:rPr lang="en-US"/>
              <a:t>ANALYSIS TOOL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E0163F75-30D8-04AB-0717-97ED390CCC85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r>
              <a:rPr lang="en-US"/>
              <a:t>VISUALIZATION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5BB2EEC-D3BA-C026-2408-F59D2E707895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5641383" y="2263256"/>
            <a:ext cx="3247084" cy="799824"/>
          </a:xfrm>
        </p:spPr>
        <p:txBody>
          <a:bodyPr/>
          <a:lstStyle/>
          <a:p>
            <a:r>
              <a:rPr lang="en-US"/>
              <a:t>PROBLEMS</a:t>
            </a:r>
          </a:p>
          <a:p>
            <a:r>
              <a:rPr lang="en-US"/>
              <a:t>IDENTIFICATION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18890D11-03B7-6B64-B77E-30124DC46DE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027566" y="3808742"/>
            <a:ext cx="2638219" cy="548700"/>
          </a:xfrm>
        </p:spPr>
        <p:txBody>
          <a:bodyPr/>
          <a:lstStyle/>
          <a:p>
            <a:r>
              <a:rPr lang="en-US"/>
              <a:t>RECOMMENDATIONS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EE0C56DD-3310-04D6-9157-E6883D8D5B1E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572000" y="3812164"/>
            <a:ext cx="2813538" cy="799824"/>
          </a:xfrm>
        </p:spPr>
        <p:txBody>
          <a:bodyPr/>
          <a:lstStyle/>
          <a:p>
            <a:r>
              <a:rPr lang="en-US"/>
              <a:t>EXECUTIVE</a:t>
            </a:r>
          </a:p>
          <a:p>
            <a:r>
              <a:rPr lang="en-US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029777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p5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SEGMENT</a:t>
            </a:r>
          </a:p>
        </p:txBody>
      </p:sp>
      <p:sp>
        <p:nvSpPr>
          <p:cNvPr id="3705" name="Google Shape;3705;p57"/>
          <p:cNvSpPr txBox="1"/>
          <p:nvPr/>
        </p:nvSpPr>
        <p:spPr>
          <a:xfrm>
            <a:off x="2300108" y="3865854"/>
            <a:ext cx="4656553" cy="83013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CUSTOMER SEGMENT DOESN’T DIRECTLY AFFECT PROFIT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6D8449-FF80-21C8-7D9B-BC951130F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216" y="1352112"/>
            <a:ext cx="3273919" cy="1856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666FA9-63B0-D807-D698-8D54BE4E3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1351565"/>
            <a:ext cx="3410328" cy="1857327"/>
          </a:xfrm>
          <a:prstGeom prst="rect">
            <a:avLst/>
          </a:prstGeom>
        </p:spPr>
      </p:pic>
      <p:sp>
        <p:nvSpPr>
          <p:cNvPr id="7" name="Google Shape;3716;p58">
            <a:extLst>
              <a:ext uri="{FF2B5EF4-FFF2-40B4-BE49-F238E27FC236}">
                <a16:creationId xmlns:a16="http://schemas.microsoft.com/office/drawing/2014/main" id="{008B3A3F-13C5-4B9E-EB21-B290932B129C}"/>
              </a:ext>
            </a:extLst>
          </p:cNvPr>
          <p:cNvSpPr txBox="1">
            <a:spLocks/>
          </p:cNvSpPr>
          <p:nvPr/>
        </p:nvSpPr>
        <p:spPr>
          <a:xfrm>
            <a:off x="713225" y="3211961"/>
            <a:ext cx="3410328" cy="6538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More than 50% of the revenue comes from the 'Consumer' segment</a:t>
            </a:r>
          </a:p>
        </p:txBody>
      </p:sp>
      <p:sp>
        <p:nvSpPr>
          <p:cNvPr id="8" name="Google Shape;3716;p58">
            <a:extLst>
              <a:ext uri="{FF2B5EF4-FFF2-40B4-BE49-F238E27FC236}">
                <a16:creationId xmlns:a16="http://schemas.microsoft.com/office/drawing/2014/main" id="{4518EE78-A12F-921F-33FD-F3BB3A3BCFA3}"/>
              </a:ext>
            </a:extLst>
          </p:cNvPr>
          <p:cNvSpPr txBox="1">
            <a:spLocks/>
          </p:cNvSpPr>
          <p:nvPr/>
        </p:nvSpPr>
        <p:spPr>
          <a:xfrm>
            <a:off x="5133216" y="3205657"/>
            <a:ext cx="3297509" cy="594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Profit margin remains consistent across all segments</a:t>
            </a:r>
            <a:endParaRPr lang="en-US" sz="120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52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p5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SIMILARLY, SHIP MODE DOES NOT IMPACT PROFIT</a:t>
            </a:r>
          </a:p>
        </p:txBody>
      </p:sp>
      <p:sp>
        <p:nvSpPr>
          <p:cNvPr id="3705" name="Google Shape;3705;p57"/>
          <p:cNvSpPr txBox="1"/>
          <p:nvPr/>
        </p:nvSpPr>
        <p:spPr>
          <a:xfrm>
            <a:off x="2300108" y="3865854"/>
            <a:ext cx="4656553" cy="83013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SHIP MODE DOES NOT DIRECTLY AFFECT PROFIT</a:t>
            </a:r>
          </a:p>
        </p:txBody>
      </p:sp>
      <p:sp>
        <p:nvSpPr>
          <p:cNvPr id="7" name="Google Shape;3716;p58">
            <a:extLst>
              <a:ext uri="{FF2B5EF4-FFF2-40B4-BE49-F238E27FC236}">
                <a16:creationId xmlns:a16="http://schemas.microsoft.com/office/drawing/2014/main" id="{008B3A3F-13C5-4B9E-EB21-B290932B129C}"/>
              </a:ext>
            </a:extLst>
          </p:cNvPr>
          <p:cNvSpPr txBox="1">
            <a:spLocks/>
          </p:cNvSpPr>
          <p:nvPr/>
        </p:nvSpPr>
        <p:spPr>
          <a:xfrm>
            <a:off x="713225" y="3211961"/>
            <a:ext cx="3410328" cy="6538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More than 50% of the orders used Standard Class</a:t>
            </a:r>
          </a:p>
        </p:txBody>
      </p:sp>
      <p:sp>
        <p:nvSpPr>
          <p:cNvPr id="8" name="Google Shape;3716;p58">
            <a:extLst>
              <a:ext uri="{FF2B5EF4-FFF2-40B4-BE49-F238E27FC236}">
                <a16:creationId xmlns:a16="http://schemas.microsoft.com/office/drawing/2014/main" id="{4518EE78-A12F-921F-33FD-F3BB3A3BCFA3}"/>
              </a:ext>
            </a:extLst>
          </p:cNvPr>
          <p:cNvSpPr txBox="1">
            <a:spLocks/>
          </p:cNvSpPr>
          <p:nvPr/>
        </p:nvSpPr>
        <p:spPr>
          <a:xfrm>
            <a:off x="5133216" y="3205657"/>
            <a:ext cx="3297509" cy="594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However, since shipping costs are not included in the overall cost, they do not directly impact the profit</a:t>
            </a:r>
            <a:endParaRPr lang="en-US" sz="1200">
              <a:latin typeface="Montserrat Medium" panose="000006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94C43A-7521-B096-859D-43A6D6648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65" y="1349425"/>
            <a:ext cx="3273919" cy="18562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27A79D-8D60-065D-D0D9-157756304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216" y="1349425"/>
            <a:ext cx="3273919" cy="18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8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p57"/>
          <p:cNvSpPr txBox="1">
            <a:spLocks noGrp="1"/>
          </p:cNvSpPr>
          <p:nvPr>
            <p:ph type="title"/>
          </p:nvPr>
        </p:nvSpPr>
        <p:spPr>
          <a:xfrm>
            <a:off x="713225" y="348710"/>
            <a:ext cx="7717500" cy="9948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product sub-categories have very low or negative profit </a:t>
            </a:r>
          </a:p>
        </p:txBody>
      </p:sp>
      <p:sp>
        <p:nvSpPr>
          <p:cNvPr id="3705" name="Google Shape;3705;p57"/>
          <p:cNvSpPr txBox="1"/>
          <p:nvPr/>
        </p:nvSpPr>
        <p:spPr>
          <a:xfrm>
            <a:off x="2243698" y="4001434"/>
            <a:ext cx="4656553" cy="79335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DISCOUNTS IMPACT THE PROFIT OF MANY SUB-CATEGORIES</a:t>
            </a:r>
          </a:p>
        </p:txBody>
      </p:sp>
      <p:sp>
        <p:nvSpPr>
          <p:cNvPr id="7" name="Google Shape;3716;p58">
            <a:extLst>
              <a:ext uri="{FF2B5EF4-FFF2-40B4-BE49-F238E27FC236}">
                <a16:creationId xmlns:a16="http://schemas.microsoft.com/office/drawing/2014/main" id="{008B3A3F-13C5-4B9E-EB21-B290932B129C}"/>
              </a:ext>
            </a:extLst>
          </p:cNvPr>
          <p:cNvSpPr txBox="1">
            <a:spLocks/>
          </p:cNvSpPr>
          <p:nvPr/>
        </p:nvSpPr>
        <p:spPr>
          <a:xfrm>
            <a:off x="713225" y="3281703"/>
            <a:ext cx="3231094" cy="6538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profit from the “</a:t>
            </a:r>
            <a:r>
              <a:rPr lang="en-US" sz="1200" b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furniture”</a:t>
            </a:r>
            <a:r>
              <a:rPr lang="en-US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is significantly lower compared to others</a:t>
            </a:r>
          </a:p>
        </p:txBody>
      </p:sp>
      <p:sp>
        <p:nvSpPr>
          <p:cNvPr id="8" name="Google Shape;3716;p58">
            <a:extLst>
              <a:ext uri="{FF2B5EF4-FFF2-40B4-BE49-F238E27FC236}">
                <a16:creationId xmlns:a16="http://schemas.microsoft.com/office/drawing/2014/main" id="{4518EE78-A12F-921F-33FD-F3BB3A3BCFA3}"/>
              </a:ext>
            </a:extLst>
          </p:cNvPr>
          <p:cNvSpPr txBox="1">
            <a:spLocks/>
          </p:cNvSpPr>
          <p:nvPr/>
        </p:nvSpPr>
        <p:spPr>
          <a:xfrm>
            <a:off x="5133216" y="3275399"/>
            <a:ext cx="3297509" cy="594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discount is very high compared to the profit margins, especially those in the </a:t>
            </a:r>
            <a:r>
              <a:rPr lang="en-US" sz="1200" b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furniture</a:t>
            </a:r>
            <a:r>
              <a:rPr lang="en-US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category</a:t>
            </a:r>
            <a:endParaRPr lang="en-US" sz="1200">
              <a:latin typeface="Montserrat Medium" panose="000006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023C4-E7A7-A34D-FB0B-96B0B18A4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64" y="1421854"/>
            <a:ext cx="3273919" cy="18562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699C35-ECB0-3816-BDAF-D4626307C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011" y="1421854"/>
            <a:ext cx="3297219" cy="18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p57"/>
          <p:cNvSpPr txBox="1">
            <a:spLocks noGrp="1"/>
          </p:cNvSpPr>
          <p:nvPr>
            <p:ph type="title"/>
          </p:nvPr>
        </p:nvSpPr>
        <p:spPr>
          <a:xfrm>
            <a:off x="713225" y="348710"/>
            <a:ext cx="7717500" cy="9948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Especially, </a:t>
            </a:r>
            <a:r>
              <a:rPr lang="en-US">
                <a:solidFill>
                  <a:srgbClr val="FF0000"/>
                </a:solidFill>
              </a:rPr>
              <a:t>“Discount rate &gt; 20%” </a:t>
            </a:r>
            <a:r>
              <a:rPr lang="en-US"/>
              <a:t>generated negative profit margin</a:t>
            </a:r>
          </a:p>
        </p:txBody>
      </p:sp>
      <p:sp>
        <p:nvSpPr>
          <p:cNvPr id="3705" name="Google Shape;3705;p57"/>
          <p:cNvSpPr txBox="1"/>
          <p:nvPr/>
        </p:nvSpPr>
        <p:spPr>
          <a:xfrm>
            <a:off x="2243698" y="3977218"/>
            <a:ext cx="4656553" cy="81757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DISCOUNTS IMPACT THE PROFIT OF MANY SUB-CATEGORIES</a:t>
            </a:r>
          </a:p>
        </p:txBody>
      </p:sp>
      <p:sp>
        <p:nvSpPr>
          <p:cNvPr id="7" name="Google Shape;3716;p58">
            <a:extLst>
              <a:ext uri="{FF2B5EF4-FFF2-40B4-BE49-F238E27FC236}">
                <a16:creationId xmlns:a16="http://schemas.microsoft.com/office/drawing/2014/main" id="{008B3A3F-13C5-4B9E-EB21-B290932B129C}"/>
              </a:ext>
            </a:extLst>
          </p:cNvPr>
          <p:cNvSpPr txBox="1">
            <a:spLocks/>
          </p:cNvSpPr>
          <p:nvPr/>
        </p:nvSpPr>
        <p:spPr>
          <a:xfrm>
            <a:off x="5199631" y="3288404"/>
            <a:ext cx="3231094" cy="5424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'Tables’ sub-category showed the lowest and negative profit</a:t>
            </a:r>
          </a:p>
        </p:txBody>
      </p:sp>
      <p:sp>
        <p:nvSpPr>
          <p:cNvPr id="8" name="Google Shape;3716;p58">
            <a:extLst>
              <a:ext uri="{FF2B5EF4-FFF2-40B4-BE49-F238E27FC236}">
                <a16:creationId xmlns:a16="http://schemas.microsoft.com/office/drawing/2014/main" id="{4518EE78-A12F-921F-33FD-F3BB3A3BCFA3}"/>
              </a:ext>
            </a:extLst>
          </p:cNvPr>
          <p:cNvSpPr txBox="1">
            <a:spLocks/>
          </p:cNvSpPr>
          <p:nvPr/>
        </p:nvSpPr>
        <p:spPr>
          <a:xfrm>
            <a:off x="577376" y="3288404"/>
            <a:ext cx="3297509" cy="594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>
                <a:solidFill>
                  <a:schemeClr val="dk1"/>
                </a:solidFill>
                <a:latin typeface="Montserrat Medium"/>
                <a:sym typeface="Montserrat Medium"/>
              </a:rPr>
              <a:t>The discount rate more than 20% generate negative profit margin</a:t>
            </a:r>
            <a:endParaRPr lang="en-US" sz="1200">
              <a:latin typeface="Montserrat Medium" panose="000006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74EC39-2488-1FDE-5906-E5108C633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222" y="1432172"/>
            <a:ext cx="3207503" cy="18562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1F69CD-2B86-F25C-BC3F-6BEB9B650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1" y="1432172"/>
            <a:ext cx="3262374" cy="18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75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p5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9948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Moreover, the increase of new customers is not high</a:t>
            </a:r>
          </a:p>
        </p:txBody>
      </p:sp>
      <p:sp>
        <p:nvSpPr>
          <p:cNvPr id="3705" name="Google Shape;3705;p57"/>
          <p:cNvSpPr txBox="1"/>
          <p:nvPr/>
        </p:nvSpPr>
        <p:spPr>
          <a:xfrm>
            <a:off x="2243698" y="3889343"/>
            <a:ext cx="4656553" cy="83172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Therefore, the company also needs to </a:t>
            </a:r>
            <a:r>
              <a:rPr lang="en-US" sz="1600" b="1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find solutions to increase new customers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276B5-9C71-E653-6362-F50CF377C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732" y="1463621"/>
            <a:ext cx="7068536" cy="221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09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36"/>
          <p:cNvSpPr txBox="1">
            <a:spLocks noGrp="1"/>
          </p:cNvSpPr>
          <p:nvPr>
            <p:ph type="title"/>
          </p:nvPr>
        </p:nvSpPr>
        <p:spPr>
          <a:xfrm>
            <a:off x="1704814" y="2570695"/>
            <a:ext cx="5734372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3268" name="Google Shape;3268;p36"/>
          <p:cNvSpPr txBox="1">
            <a:spLocks noGrp="1"/>
          </p:cNvSpPr>
          <p:nvPr>
            <p:ph type="title" idx="2"/>
          </p:nvPr>
        </p:nvSpPr>
        <p:spPr>
          <a:xfrm>
            <a:off x="3931950" y="927006"/>
            <a:ext cx="1280100" cy="12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3718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p5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STOP DISCOUNT &gt; 20% </a:t>
            </a:r>
            <a:r>
              <a:rPr lang="en"/>
              <a:t>for </a:t>
            </a:r>
            <a:r>
              <a:rPr lang="en">
                <a:solidFill>
                  <a:srgbClr val="FF0000"/>
                </a:solidFill>
              </a:rPr>
              <a:t>ALL PRODUCTS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99" name="Google Shape;3699;p57"/>
          <p:cNvSpPr txBox="1"/>
          <p:nvPr/>
        </p:nvSpPr>
        <p:spPr>
          <a:xfrm>
            <a:off x="5026858" y="2779776"/>
            <a:ext cx="3403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Team A</a:t>
            </a:r>
            <a:endParaRPr sz="20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701" name="Google Shape;3701;p57"/>
          <p:cNvSpPr/>
          <p:nvPr/>
        </p:nvSpPr>
        <p:spPr>
          <a:xfrm>
            <a:off x="4752700" y="2939676"/>
            <a:ext cx="183000" cy="183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02" name="Google Shape;3702;p57"/>
          <p:cNvSpPr txBox="1"/>
          <p:nvPr/>
        </p:nvSpPr>
        <p:spPr>
          <a:xfrm>
            <a:off x="5026858" y="3735231"/>
            <a:ext cx="3403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Team B</a:t>
            </a:r>
            <a:endParaRPr sz="20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704" name="Google Shape;3704;p57"/>
          <p:cNvSpPr/>
          <p:nvPr/>
        </p:nvSpPr>
        <p:spPr>
          <a:xfrm>
            <a:off x="4752700" y="3895125"/>
            <a:ext cx="183000" cy="18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05" name="Google Shape;3705;p57"/>
          <p:cNvSpPr txBox="1"/>
          <p:nvPr/>
        </p:nvSpPr>
        <p:spPr>
          <a:xfrm>
            <a:off x="6515140" y="1535083"/>
            <a:ext cx="2117416" cy="262621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Discounting at a rate more than 20% led to low or negative profit margins, in spite of boosting sales.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Therefore, we should stop offering rate of discounts more than 20% on all products.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2ABE3E-1602-CC37-23DE-FEFC589D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36" y="1133800"/>
            <a:ext cx="5830811" cy="342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81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p5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Discount</a:t>
            </a:r>
            <a:r>
              <a:rPr lang="en-US">
                <a:solidFill>
                  <a:srgbClr val="103F3D"/>
                </a:solidFill>
              </a:rPr>
              <a:t> products by </a:t>
            </a:r>
            <a:r>
              <a:rPr lang="en-US">
                <a:solidFill>
                  <a:srgbClr val="FF0000"/>
                </a:solidFill>
              </a:rPr>
              <a:t>basket</a:t>
            </a:r>
            <a:r>
              <a:rPr lang="en-US">
                <a:solidFill>
                  <a:srgbClr val="103F3D"/>
                </a:solidFill>
              </a:rPr>
              <a:t> analysis</a:t>
            </a:r>
            <a:endParaRPr>
              <a:solidFill>
                <a:srgbClr val="103F3D"/>
              </a:solidFill>
            </a:endParaRPr>
          </a:p>
        </p:txBody>
      </p:sp>
      <p:sp>
        <p:nvSpPr>
          <p:cNvPr id="3701" name="Google Shape;3701;p57"/>
          <p:cNvSpPr/>
          <p:nvPr/>
        </p:nvSpPr>
        <p:spPr>
          <a:xfrm>
            <a:off x="4752700" y="2939676"/>
            <a:ext cx="183000" cy="183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04" name="Google Shape;3704;p57"/>
          <p:cNvSpPr/>
          <p:nvPr/>
        </p:nvSpPr>
        <p:spPr>
          <a:xfrm>
            <a:off x="4752700" y="3895125"/>
            <a:ext cx="183000" cy="18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05" name="Google Shape;3705;p57"/>
          <p:cNvSpPr txBox="1"/>
          <p:nvPr/>
        </p:nvSpPr>
        <p:spPr>
          <a:xfrm>
            <a:off x="6375655" y="1983783"/>
            <a:ext cx="2117416" cy="172881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Using Apriori to find product that are frequently purchase toghether. The results showed 18 basket group as illustrated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89465-D528-126C-A5B2-76B37C40E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93"/>
          <a:stretch/>
        </p:blipFill>
        <p:spPr>
          <a:xfrm>
            <a:off x="650929" y="1342321"/>
            <a:ext cx="5122190" cy="319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44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p5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Discount</a:t>
            </a:r>
            <a:r>
              <a:rPr lang="en-US">
                <a:solidFill>
                  <a:srgbClr val="103F3D"/>
                </a:solidFill>
              </a:rPr>
              <a:t> products by </a:t>
            </a:r>
            <a:r>
              <a:rPr lang="en-US">
                <a:solidFill>
                  <a:srgbClr val="FF0000"/>
                </a:solidFill>
              </a:rPr>
              <a:t>basket</a:t>
            </a:r>
            <a:r>
              <a:rPr lang="en-US">
                <a:solidFill>
                  <a:srgbClr val="103F3D"/>
                </a:solidFill>
              </a:rPr>
              <a:t> analysis</a:t>
            </a:r>
            <a:endParaRPr>
              <a:solidFill>
                <a:srgbClr val="103F3D"/>
              </a:solidFill>
            </a:endParaRPr>
          </a:p>
        </p:txBody>
      </p:sp>
      <p:sp>
        <p:nvSpPr>
          <p:cNvPr id="3705" name="Google Shape;3705;p57"/>
          <p:cNvSpPr txBox="1"/>
          <p:nvPr/>
        </p:nvSpPr>
        <p:spPr>
          <a:xfrm>
            <a:off x="633533" y="1151722"/>
            <a:ext cx="2388636" cy="217266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 optimize the additional profit margin of cross-selling, among the 18 baskets listed, we need to implement the following: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US" sz="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(A) </a:t>
            </a:r>
            <a:r>
              <a:rPr lang="en-US"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 sub-category that sells a lot, but has a low profit margin</a:t>
            </a:r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AutoNum type="alphaUcParenBoth"/>
            </a:pPr>
            <a:endParaRPr lang="en-US" sz="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(B) </a:t>
            </a:r>
            <a:r>
              <a:rPr lang="en-US"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 sub-category that sells less, but has a higher profit margin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Wingdings" panose="05000000000000000000" pitchFamily="2" charset="2"/>
              </a:rPr>
              <a:t></a:t>
            </a:r>
            <a:r>
              <a:rPr lang="en-US"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we can increase the overall profit margin of the order.</a:t>
            </a:r>
            <a:endParaRPr sz="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57C5E-84D1-43C4-4768-D3DD39DAF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162" y="1438441"/>
            <a:ext cx="5127563" cy="2885586"/>
          </a:xfrm>
          <a:prstGeom prst="rect">
            <a:avLst/>
          </a:prstGeom>
        </p:spPr>
      </p:pic>
      <p:sp>
        <p:nvSpPr>
          <p:cNvPr id="6" name="Google Shape;3705;p57">
            <a:extLst>
              <a:ext uri="{FF2B5EF4-FFF2-40B4-BE49-F238E27FC236}">
                <a16:creationId xmlns:a16="http://schemas.microsoft.com/office/drawing/2014/main" id="{9D0F50E5-87BA-5D77-A6F7-3EC063D3D05B}"/>
              </a:ext>
            </a:extLst>
          </p:cNvPr>
          <p:cNvSpPr txBox="1"/>
          <p:nvPr/>
        </p:nvSpPr>
        <p:spPr>
          <a:xfrm>
            <a:off x="633533" y="3510366"/>
            <a:ext cx="2388636" cy="122436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lvl="0" algn="just"/>
            <a:r>
              <a:rPr lang="en-US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 have </a:t>
            </a:r>
            <a:r>
              <a:rPr lang="en-US" sz="1000" b="1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 suitable basket </a:t>
            </a:r>
            <a:r>
              <a:rPr lang="en-US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Phones + Art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Phones + Labels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Storage + Label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Furnishing + Storage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02F59E-5EDF-BF1A-DFC6-D01EDC1CA424}"/>
              </a:ext>
            </a:extLst>
          </p:cNvPr>
          <p:cNvCxnSpPr>
            <a:cxnSpLocks/>
          </p:cNvCxnSpPr>
          <p:nvPr/>
        </p:nvCxnSpPr>
        <p:spPr>
          <a:xfrm>
            <a:off x="6703255" y="1723292"/>
            <a:ext cx="372794" cy="178707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CEFDB3-67B1-EB15-4F21-59FE9E8C9299}"/>
              </a:ext>
            </a:extLst>
          </p:cNvPr>
          <p:cNvCxnSpPr>
            <a:cxnSpLocks/>
          </p:cNvCxnSpPr>
          <p:nvPr/>
        </p:nvCxnSpPr>
        <p:spPr>
          <a:xfrm>
            <a:off x="6703255" y="1723292"/>
            <a:ext cx="1048043" cy="223676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6A2B7B-C7CF-3B65-DA60-5606DD0830CA}"/>
              </a:ext>
            </a:extLst>
          </p:cNvPr>
          <p:cNvCxnSpPr>
            <a:cxnSpLocks/>
          </p:cNvCxnSpPr>
          <p:nvPr/>
        </p:nvCxnSpPr>
        <p:spPr>
          <a:xfrm>
            <a:off x="6316394" y="2475914"/>
            <a:ext cx="1434904" cy="148414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BAC2F5-F01D-8ED9-ABEB-EC0D5C5B4ED3}"/>
              </a:ext>
            </a:extLst>
          </p:cNvPr>
          <p:cNvCxnSpPr>
            <a:cxnSpLocks/>
          </p:cNvCxnSpPr>
          <p:nvPr/>
        </p:nvCxnSpPr>
        <p:spPr>
          <a:xfrm>
            <a:off x="6316394" y="2475914"/>
            <a:ext cx="316523" cy="10344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222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p5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Discount</a:t>
            </a:r>
            <a:r>
              <a:rPr lang="en-US">
                <a:solidFill>
                  <a:srgbClr val="103F3D"/>
                </a:solidFill>
              </a:rPr>
              <a:t> products by </a:t>
            </a:r>
            <a:r>
              <a:rPr lang="en-US">
                <a:solidFill>
                  <a:srgbClr val="FF0000"/>
                </a:solidFill>
              </a:rPr>
              <a:t>Customer RFM</a:t>
            </a:r>
            <a:endParaRPr>
              <a:solidFill>
                <a:srgbClr val="103F3D"/>
              </a:solidFill>
            </a:endParaRPr>
          </a:p>
        </p:txBody>
      </p:sp>
      <p:sp>
        <p:nvSpPr>
          <p:cNvPr id="3701" name="Google Shape;3701;p57"/>
          <p:cNvSpPr/>
          <p:nvPr/>
        </p:nvSpPr>
        <p:spPr>
          <a:xfrm>
            <a:off x="4752700" y="2939676"/>
            <a:ext cx="183000" cy="183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04" name="Google Shape;3704;p57"/>
          <p:cNvSpPr/>
          <p:nvPr/>
        </p:nvSpPr>
        <p:spPr>
          <a:xfrm>
            <a:off x="4752700" y="3895125"/>
            <a:ext cx="183000" cy="18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05" name="Google Shape;3705;p57"/>
          <p:cNvSpPr txBox="1"/>
          <p:nvPr/>
        </p:nvSpPr>
        <p:spPr>
          <a:xfrm>
            <a:off x="6375655" y="1983783"/>
            <a:ext cx="2117416" cy="172881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Focusing on </a:t>
            </a:r>
            <a:r>
              <a:rPr lang="en-US" sz="120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Hibernate</a:t>
            </a:r>
            <a:r>
              <a:rPr lang="en-US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r>
              <a:rPr lang="en-US" sz="120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Loyal Customer </a:t>
            </a:r>
            <a:r>
              <a:rPr lang="en-US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 boost Sales because they purchase more and easy to attract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F59E35-6038-FE94-75BB-1A7145E90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41" y="1370465"/>
            <a:ext cx="5679282" cy="31384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47EFDC-5317-BEB7-8F99-16F491B18E12}"/>
              </a:ext>
            </a:extLst>
          </p:cNvPr>
          <p:cNvSpPr/>
          <p:nvPr/>
        </p:nvSpPr>
        <p:spPr>
          <a:xfrm>
            <a:off x="837028" y="1370465"/>
            <a:ext cx="618978" cy="2596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4DEC2F-8021-FB02-C764-0CBE922FEE4D}"/>
              </a:ext>
            </a:extLst>
          </p:cNvPr>
          <p:cNvSpPr/>
          <p:nvPr/>
        </p:nvSpPr>
        <p:spPr>
          <a:xfrm>
            <a:off x="1849902" y="1983783"/>
            <a:ext cx="548748" cy="1983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79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36"/>
          <p:cNvSpPr txBox="1">
            <a:spLocks noGrp="1"/>
          </p:cNvSpPr>
          <p:nvPr>
            <p:ph type="title"/>
          </p:nvPr>
        </p:nvSpPr>
        <p:spPr>
          <a:xfrm>
            <a:off x="2286000" y="2570695"/>
            <a:ext cx="45720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DATSET INFORMATION AND ANALYSIS TOOL</a:t>
            </a:r>
            <a:endParaRPr sz="4000"/>
          </a:p>
        </p:txBody>
      </p:sp>
      <p:sp>
        <p:nvSpPr>
          <p:cNvPr id="3268" name="Google Shape;3268;p36"/>
          <p:cNvSpPr txBox="1">
            <a:spLocks noGrp="1"/>
          </p:cNvSpPr>
          <p:nvPr>
            <p:ph type="title" idx="2"/>
          </p:nvPr>
        </p:nvSpPr>
        <p:spPr>
          <a:xfrm>
            <a:off x="3931950" y="927006"/>
            <a:ext cx="1280100" cy="12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7258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p5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Discount</a:t>
            </a:r>
            <a:r>
              <a:rPr lang="en-US">
                <a:solidFill>
                  <a:srgbClr val="103F3D"/>
                </a:solidFill>
              </a:rPr>
              <a:t> products by </a:t>
            </a:r>
            <a:r>
              <a:rPr lang="en-US">
                <a:solidFill>
                  <a:srgbClr val="FF0000"/>
                </a:solidFill>
              </a:rPr>
              <a:t>Customer RFM</a:t>
            </a:r>
            <a:endParaRPr>
              <a:solidFill>
                <a:srgbClr val="103F3D"/>
              </a:solidFill>
            </a:endParaRPr>
          </a:p>
        </p:txBody>
      </p:sp>
      <p:sp>
        <p:nvSpPr>
          <p:cNvPr id="3701" name="Google Shape;3701;p57"/>
          <p:cNvSpPr/>
          <p:nvPr/>
        </p:nvSpPr>
        <p:spPr>
          <a:xfrm>
            <a:off x="4752700" y="2939676"/>
            <a:ext cx="183000" cy="183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04" name="Google Shape;3704;p57"/>
          <p:cNvSpPr/>
          <p:nvPr/>
        </p:nvSpPr>
        <p:spPr>
          <a:xfrm>
            <a:off x="4752700" y="3895125"/>
            <a:ext cx="183000" cy="18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05" name="Google Shape;3705;p57"/>
          <p:cNvSpPr txBox="1"/>
          <p:nvPr/>
        </p:nvSpPr>
        <p:spPr>
          <a:xfrm>
            <a:off x="6445935" y="1321093"/>
            <a:ext cx="2117416" cy="99895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Discount more for “About to risk” to attract and retain them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4892E-8859-DD09-43CB-E005C2E4E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49" y="1321093"/>
            <a:ext cx="5570806" cy="30541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4DEC2F-8021-FB02-C764-0CBE922FEE4D}"/>
              </a:ext>
            </a:extLst>
          </p:cNvPr>
          <p:cNvSpPr/>
          <p:nvPr/>
        </p:nvSpPr>
        <p:spPr>
          <a:xfrm rot="5400000">
            <a:off x="3211187" y="961891"/>
            <a:ext cx="309730" cy="5570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144A7C-6152-A75B-294E-1719C8E6608A}"/>
              </a:ext>
            </a:extLst>
          </p:cNvPr>
          <p:cNvSpPr/>
          <p:nvPr/>
        </p:nvSpPr>
        <p:spPr>
          <a:xfrm rot="5400000">
            <a:off x="3238659" y="-478537"/>
            <a:ext cx="254788" cy="5570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3705;p57">
            <a:extLst>
              <a:ext uri="{FF2B5EF4-FFF2-40B4-BE49-F238E27FC236}">
                <a16:creationId xmlns:a16="http://schemas.microsoft.com/office/drawing/2014/main" id="{10098252-7A23-3281-CF5A-DF8C273F85A7}"/>
              </a:ext>
            </a:extLst>
          </p:cNvPr>
          <p:cNvSpPr txBox="1"/>
          <p:nvPr/>
        </p:nvSpPr>
        <p:spPr>
          <a:xfrm>
            <a:off x="6445935" y="2863007"/>
            <a:ext cx="2117416" cy="151227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Less discount for loyal customer because they may not need as steep of discounts compared to new or less engaged customers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66086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p5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DISCOUNT BY </a:t>
            </a:r>
            <a:r>
              <a:rPr lang="en-US">
                <a:solidFill>
                  <a:srgbClr val="FF0000"/>
                </a:solidFill>
              </a:rPr>
              <a:t>SEASON</a:t>
            </a:r>
          </a:p>
        </p:txBody>
      </p:sp>
      <p:sp>
        <p:nvSpPr>
          <p:cNvPr id="3705" name="Google Shape;3705;p57"/>
          <p:cNvSpPr txBox="1"/>
          <p:nvPr/>
        </p:nvSpPr>
        <p:spPr>
          <a:xfrm>
            <a:off x="6372665" y="2849046"/>
            <a:ext cx="2058060" cy="127982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Discount more in the last season of the year</a:t>
            </a:r>
          </a:p>
        </p:txBody>
      </p:sp>
      <p:sp>
        <p:nvSpPr>
          <p:cNvPr id="7" name="Google Shape;3716;p58">
            <a:extLst>
              <a:ext uri="{FF2B5EF4-FFF2-40B4-BE49-F238E27FC236}">
                <a16:creationId xmlns:a16="http://schemas.microsoft.com/office/drawing/2014/main" id="{008B3A3F-13C5-4B9E-EB21-B290932B129C}"/>
              </a:ext>
            </a:extLst>
          </p:cNvPr>
          <p:cNvSpPr txBox="1">
            <a:spLocks/>
          </p:cNvSpPr>
          <p:nvPr/>
        </p:nvSpPr>
        <p:spPr>
          <a:xfrm>
            <a:off x="6372665" y="1344814"/>
            <a:ext cx="2058060" cy="11071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revenue achieved the highest level at the final quarter of the year because the demand for big holiday such as Christmas, New Year,…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3363F6-CA74-5304-1109-774FDAFFB57D}"/>
              </a:ext>
            </a:extLst>
          </p:cNvPr>
          <p:cNvGrpSpPr/>
          <p:nvPr/>
        </p:nvGrpSpPr>
        <p:grpSpPr>
          <a:xfrm>
            <a:off x="569742" y="1188720"/>
            <a:ext cx="5605975" cy="3137094"/>
            <a:chOff x="569742" y="1344814"/>
            <a:chExt cx="5401993" cy="29810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41FC249-A84F-1997-78A9-A47FB5A656E1}"/>
                </a:ext>
              </a:extLst>
            </p:cNvPr>
            <p:cNvGrpSpPr/>
            <p:nvPr/>
          </p:nvGrpSpPr>
          <p:grpSpPr>
            <a:xfrm>
              <a:off x="569742" y="1344814"/>
              <a:ext cx="5401993" cy="2981000"/>
              <a:chOff x="654188" y="2110154"/>
              <a:chExt cx="5317547" cy="221566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CA6ED82-9AB8-61DA-C03B-95D50A1524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0587" r="3179"/>
              <a:stretch/>
            </p:blipFill>
            <p:spPr>
              <a:xfrm>
                <a:off x="654188" y="2110154"/>
                <a:ext cx="5317547" cy="2215660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C953F34-4CEF-93DC-04AA-C969473EB777}"/>
                  </a:ext>
                </a:extLst>
              </p:cNvPr>
              <p:cNvSpPr/>
              <p:nvPr/>
            </p:nvSpPr>
            <p:spPr>
              <a:xfrm rot="10800000">
                <a:off x="1962440" y="2849046"/>
                <a:ext cx="323559" cy="137829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F687070-89E1-6606-9BC1-B82BAED28B5C}"/>
                  </a:ext>
                </a:extLst>
              </p:cNvPr>
              <p:cNvSpPr/>
              <p:nvPr/>
            </p:nvSpPr>
            <p:spPr>
              <a:xfrm rot="10800000">
                <a:off x="3160901" y="2771334"/>
                <a:ext cx="323561" cy="145600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B375D64-8D89-E300-8403-1A5914CC8B72}"/>
                  </a:ext>
                </a:extLst>
              </p:cNvPr>
              <p:cNvSpPr/>
              <p:nvPr/>
            </p:nvSpPr>
            <p:spPr>
              <a:xfrm rot="10800000">
                <a:off x="4330054" y="2518117"/>
                <a:ext cx="323561" cy="17092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A45D9EE-E6C5-377D-1379-93D87D4139B0}"/>
                  </a:ext>
                </a:extLst>
              </p:cNvPr>
              <p:cNvSpPr/>
              <p:nvPr/>
            </p:nvSpPr>
            <p:spPr>
              <a:xfrm rot="10800000">
                <a:off x="5499205" y="2110154"/>
                <a:ext cx="402191" cy="211718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4FD38B-20B9-CAF9-668F-B5932FA3F7BE}"/>
                </a:ext>
              </a:extLst>
            </p:cNvPr>
            <p:cNvSpPr/>
            <p:nvPr/>
          </p:nvSpPr>
          <p:spPr>
            <a:xfrm>
              <a:off x="1230923" y="1344814"/>
              <a:ext cx="3706837" cy="41639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6723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36"/>
          <p:cNvSpPr txBox="1">
            <a:spLocks noGrp="1"/>
          </p:cNvSpPr>
          <p:nvPr>
            <p:ph type="title"/>
          </p:nvPr>
        </p:nvSpPr>
        <p:spPr>
          <a:xfrm>
            <a:off x="1704814" y="2570695"/>
            <a:ext cx="5734372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3268" name="Google Shape;3268;p36"/>
          <p:cNvSpPr txBox="1">
            <a:spLocks noGrp="1"/>
          </p:cNvSpPr>
          <p:nvPr>
            <p:ph type="title" idx="2"/>
          </p:nvPr>
        </p:nvSpPr>
        <p:spPr>
          <a:xfrm>
            <a:off x="3931950" y="927006"/>
            <a:ext cx="1280100" cy="12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9571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4" name="Google Shape;3774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3775" name="Google Shape;3775;p60"/>
          <p:cNvSpPr txBox="1"/>
          <p:nvPr/>
        </p:nvSpPr>
        <p:spPr>
          <a:xfrm>
            <a:off x="713226" y="1427872"/>
            <a:ext cx="1949254" cy="51939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PROBLEMS IDENTIFICATION</a:t>
            </a:r>
            <a:endParaRPr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777" name="Google Shape;3777;p60"/>
          <p:cNvSpPr txBox="1"/>
          <p:nvPr/>
        </p:nvSpPr>
        <p:spPr>
          <a:xfrm>
            <a:off x="1254714" y="2220480"/>
            <a:ext cx="1398114" cy="37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NEGATIVE PROFIT MARGIN</a:t>
            </a:r>
            <a:endParaRPr sz="1000" b="1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78" name="Google Shape;3778;p60"/>
          <p:cNvSpPr/>
          <p:nvPr/>
        </p:nvSpPr>
        <p:spPr>
          <a:xfrm>
            <a:off x="777176" y="2184274"/>
            <a:ext cx="487191" cy="3759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01</a:t>
            </a:r>
            <a:endParaRPr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779" name="Google Shape;3779;p60"/>
          <p:cNvSpPr txBox="1"/>
          <p:nvPr/>
        </p:nvSpPr>
        <p:spPr>
          <a:xfrm>
            <a:off x="1254714" y="2735828"/>
            <a:ext cx="1398114" cy="57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LOW RATE OF NEW CUSTOMERS</a:t>
            </a:r>
            <a:endParaRPr sz="1000" b="1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80" name="Google Shape;3780;p60"/>
          <p:cNvSpPr/>
          <p:nvPr/>
        </p:nvSpPr>
        <p:spPr>
          <a:xfrm>
            <a:off x="777175" y="2832906"/>
            <a:ext cx="487191" cy="3759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02</a:t>
            </a:r>
            <a:endParaRPr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3793" name="Google Shape;3793;p60"/>
          <p:cNvCxnSpPr>
            <a:cxnSpLocks/>
            <a:stCxn id="3775" idx="1"/>
            <a:endCxn id="3778" idx="1"/>
          </p:cNvCxnSpPr>
          <p:nvPr/>
        </p:nvCxnSpPr>
        <p:spPr>
          <a:xfrm rot="10800000" flipH="1" flipV="1">
            <a:off x="713226" y="1687569"/>
            <a:ext cx="63950" cy="684668"/>
          </a:xfrm>
          <a:prstGeom prst="bentConnector3">
            <a:avLst>
              <a:gd name="adj1" fmla="val -3574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4" name="Google Shape;3794;p60"/>
          <p:cNvCxnSpPr>
            <a:cxnSpLocks/>
            <a:stCxn id="3775" idx="1"/>
            <a:endCxn id="3780" idx="1"/>
          </p:cNvCxnSpPr>
          <p:nvPr/>
        </p:nvCxnSpPr>
        <p:spPr>
          <a:xfrm rot="10800000" flipH="1" flipV="1">
            <a:off x="713225" y="1687569"/>
            <a:ext cx="63949" cy="1333300"/>
          </a:xfrm>
          <a:prstGeom prst="bentConnector3">
            <a:avLst>
              <a:gd name="adj1" fmla="val -35747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3775;p60">
            <a:extLst>
              <a:ext uri="{FF2B5EF4-FFF2-40B4-BE49-F238E27FC236}">
                <a16:creationId xmlns:a16="http://schemas.microsoft.com/office/drawing/2014/main" id="{76107A61-3899-8F93-4A0A-A902BBEC50EA}"/>
              </a:ext>
            </a:extLst>
          </p:cNvPr>
          <p:cNvSpPr txBox="1"/>
          <p:nvPr/>
        </p:nvSpPr>
        <p:spPr>
          <a:xfrm>
            <a:off x="3469379" y="1427872"/>
            <a:ext cx="1949254" cy="51939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REASONS</a:t>
            </a:r>
            <a:endParaRPr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0" name="Google Shape;3777;p60">
            <a:extLst>
              <a:ext uri="{FF2B5EF4-FFF2-40B4-BE49-F238E27FC236}">
                <a16:creationId xmlns:a16="http://schemas.microsoft.com/office/drawing/2014/main" id="{B32F9BA4-A5E5-6CB3-99DD-1C574F053253}"/>
              </a:ext>
            </a:extLst>
          </p:cNvPr>
          <p:cNvSpPr txBox="1"/>
          <p:nvPr/>
        </p:nvSpPr>
        <p:spPr>
          <a:xfrm>
            <a:off x="3870775" y="2196126"/>
            <a:ext cx="1398114" cy="37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DISCOUNT RATE</a:t>
            </a:r>
            <a:endParaRPr sz="1000" b="1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" name="Google Shape;3778;p60">
            <a:extLst>
              <a:ext uri="{FF2B5EF4-FFF2-40B4-BE49-F238E27FC236}">
                <a16:creationId xmlns:a16="http://schemas.microsoft.com/office/drawing/2014/main" id="{156BD85F-F655-3657-7901-101B21E8DCCE}"/>
              </a:ext>
            </a:extLst>
          </p:cNvPr>
          <p:cNvSpPr/>
          <p:nvPr/>
        </p:nvSpPr>
        <p:spPr>
          <a:xfrm>
            <a:off x="3469379" y="2184274"/>
            <a:ext cx="487191" cy="3759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01</a:t>
            </a:r>
            <a:endParaRPr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3" name="Google Shape;3780;p60">
            <a:extLst>
              <a:ext uri="{FF2B5EF4-FFF2-40B4-BE49-F238E27FC236}">
                <a16:creationId xmlns:a16="http://schemas.microsoft.com/office/drawing/2014/main" id="{3215ABC0-F29E-8058-5A63-F1334DC4E8F8}"/>
              </a:ext>
            </a:extLst>
          </p:cNvPr>
          <p:cNvSpPr/>
          <p:nvPr/>
        </p:nvSpPr>
        <p:spPr>
          <a:xfrm>
            <a:off x="3475728" y="2819177"/>
            <a:ext cx="487191" cy="3759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02</a:t>
            </a:r>
            <a:endParaRPr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24" name="Google Shape;3793;p60">
            <a:extLst>
              <a:ext uri="{FF2B5EF4-FFF2-40B4-BE49-F238E27FC236}">
                <a16:creationId xmlns:a16="http://schemas.microsoft.com/office/drawing/2014/main" id="{54C575C3-539E-2B99-1B83-D5AFC647FBC7}"/>
              </a:ext>
            </a:extLst>
          </p:cNvPr>
          <p:cNvCxnSpPr>
            <a:cxnSpLocks/>
            <a:stCxn id="19" idx="1"/>
            <a:endCxn id="21" idx="1"/>
          </p:cNvCxnSpPr>
          <p:nvPr/>
        </p:nvCxnSpPr>
        <p:spPr>
          <a:xfrm rot="10800000" flipV="1">
            <a:off x="3469379" y="1687569"/>
            <a:ext cx="12700" cy="684668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3794;p60">
            <a:extLst>
              <a:ext uri="{FF2B5EF4-FFF2-40B4-BE49-F238E27FC236}">
                <a16:creationId xmlns:a16="http://schemas.microsoft.com/office/drawing/2014/main" id="{E6C7E9AA-2DD6-2EF6-5669-2F6935F6ECD0}"/>
              </a:ext>
            </a:extLst>
          </p:cNvPr>
          <p:cNvCxnSpPr>
            <a:cxnSpLocks/>
            <a:stCxn id="19" idx="1"/>
            <a:endCxn id="23" idx="1"/>
          </p:cNvCxnSpPr>
          <p:nvPr/>
        </p:nvCxnSpPr>
        <p:spPr>
          <a:xfrm rot="10800000" flipH="1" flipV="1">
            <a:off x="3469378" y="1687568"/>
            <a:ext cx="6349" cy="1319571"/>
          </a:xfrm>
          <a:prstGeom prst="bentConnector3">
            <a:avLst>
              <a:gd name="adj1" fmla="val -3378989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3777;p60">
            <a:extLst>
              <a:ext uri="{FF2B5EF4-FFF2-40B4-BE49-F238E27FC236}">
                <a16:creationId xmlns:a16="http://schemas.microsoft.com/office/drawing/2014/main" id="{8A7EDC2C-53CA-6E99-EF9A-5EA2AC60313C}"/>
              </a:ext>
            </a:extLst>
          </p:cNvPr>
          <p:cNvSpPr txBox="1"/>
          <p:nvPr/>
        </p:nvSpPr>
        <p:spPr>
          <a:xfrm>
            <a:off x="3880426" y="2820911"/>
            <a:ext cx="1522205" cy="37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PURCHASE POLICY</a:t>
            </a:r>
            <a:endParaRPr sz="1000" b="1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" name="Google Shape;3775;p60">
            <a:extLst>
              <a:ext uri="{FF2B5EF4-FFF2-40B4-BE49-F238E27FC236}">
                <a16:creationId xmlns:a16="http://schemas.microsoft.com/office/drawing/2014/main" id="{0312DD37-EC59-5C73-3864-5C7A3EF46465}"/>
              </a:ext>
            </a:extLst>
          </p:cNvPr>
          <p:cNvSpPr txBox="1"/>
          <p:nvPr/>
        </p:nvSpPr>
        <p:spPr>
          <a:xfrm>
            <a:off x="6225532" y="1427872"/>
            <a:ext cx="1949254" cy="51939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RECOMMENDATIONS</a:t>
            </a:r>
            <a:endParaRPr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8" name="Google Shape;3777;p60">
            <a:extLst>
              <a:ext uri="{FF2B5EF4-FFF2-40B4-BE49-F238E27FC236}">
                <a16:creationId xmlns:a16="http://schemas.microsoft.com/office/drawing/2014/main" id="{583AEA81-B3DE-60A8-CA77-376782B634A9}"/>
              </a:ext>
            </a:extLst>
          </p:cNvPr>
          <p:cNvSpPr txBox="1"/>
          <p:nvPr/>
        </p:nvSpPr>
        <p:spPr>
          <a:xfrm>
            <a:off x="6703070" y="2196126"/>
            <a:ext cx="1471716" cy="37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Stop discount &gt;20%</a:t>
            </a:r>
            <a:endParaRPr sz="1000" b="1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3778;p60">
            <a:extLst>
              <a:ext uri="{FF2B5EF4-FFF2-40B4-BE49-F238E27FC236}">
                <a16:creationId xmlns:a16="http://schemas.microsoft.com/office/drawing/2014/main" id="{ECDBD5CB-69B9-C6C7-BA65-AF208AF63E24}"/>
              </a:ext>
            </a:extLst>
          </p:cNvPr>
          <p:cNvSpPr/>
          <p:nvPr/>
        </p:nvSpPr>
        <p:spPr>
          <a:xfrm>
            <a:off x="6289482" y="2184274"/>
            <a:ext cx="487191" cy="3759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01</a:t>
            </a:r>
            <a:endParaRPr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0" name="Google Shape;3780;p60">
            <a:extLst>
              <a:ext uri="{FF2B5EF4-FFF2-40B4-BE49-F238E27FC236}">
                <a16:creationId xmlns:a16="http://schemas.microsoft.com/office/drawing/2014/main" id="{BD2598CB-5692-8BC3-81E9-7C9E9342747A}"/>
              </a:ext>
            </a:extLst>
          </p:cNvPr>
          <p:cNvSpPr/>
          <p:nvPr/>
        </p:nvSpPr>
        <p:spPr>
          <a:xfrm>
            <a:off x="6289481" y="2832906"/>
            <a:ext cx="487191" cy="3759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02</a:t>
            </a:r>
            <a:endParaRPr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31" name="Google Shape;3793;p60">
            <a:extLst>
              <a:ext uri="{FF2B5EF4-FFF2-40B4-BE49-F238E27FC236}">
                <a16:creationId xmlns:a16="http://schemas.microsoft.com/office/drawing/2014/main" id="{44FAC493-60F2-C241-C3A2-27C3087B35D4}"/>
              </a:ext>
            </a:extLst>
          </p:cNvPr>
          <p:cNvCxnSpPr>
            <a:cxnSpLocks/>
            <a:stCxn id="27" idx="1"/>
            <a:endCxn id="29" idx="1"/>
          </p:cNvCxnSpPr>
          <p:nvPr/>
        </p:nvCxnSpPr>
        <p:spPr>
          <a:xfrm rot="10800000" flipH="1" flipV="1">
            <a:off x="6225532" y="1687569"/>
            <a:ext cx="63950" cy="684668"/>
          </a:xfrm>
          <a:prstGeom prst="bentConnector3">
            <a:avLst>
              <a:gd name="adj1" fmla="val -3574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794;p60">
            <a:extLst>
              <a:ext uri="{FF2B5EF4-FFF2-40B4-BE49-F238E27FC236}">
                <a16:creationId xmlns:a16="http://schemas.microsoft.com/office/drawing/2014/main" id="{863E69B8-8845-7C86-2E09-6BBE2AB69673}"/>
              </a:ext>
            </a:extLst>
          </p:cNvPr>
          <p:cNvCxnSpPr>
            <a:cxnSpLocks/>
            <a:stCxn id="27" idx="1"/>
            <a:endCxn id="30" idx="1"/>
          </p:cNvCxnSpPr>
          <p:nvPr/>
        </p:nvCxnSpPr>
        <p:spPr>
          <a:xfrm rot="10800000" flipH="1" flipV="1">
            <a:off x="6225531" y="1687569"/>
            <a:ext cx="63949" cy="1333300"/>
          </a:xfrm>
          <a:prstGeom prst="bentConnector3">
            <a:avLst>
              <a:gd name="adj1" fmla="val -35747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777;p60">
            <a:extLst>
              <a:ext uri="{FF2B5EF4-FFF2-40B4-BE49-F238E27FC236}">
                <a16:creationId xmlns:a16="http://schemas.microsoft.com/office/drawing/2014/main" id="{928A7880-F294-CBDD-1570-08480A780B9C}"/>
              </a:ext>
            </a:extLst>
          </p:cNvPr>
          <p:cNvSpPr txBox="1"/>
          <p:nvPr/>
        </p:nvSpPr>
        <p:spPr>
          <a:xfrm>
            <a:off x="6712722" y="2820911"/>
            <a:ext cx="1471716" cy="37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Discount by basket</a:t>
            </a:r>
            <a:endParaRPr sz="1000" b="1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4" name="Google Shape;3780;p60">
            <a:extLst>
              <a:ext uri="{FF2B5EF4-FFF2-40B4-BE49-F238E27FC236}">
                <a16:creationId xmlns:a16="http://schemas.microsoft.com/office/drawing/2014/main" id="{103E7EBD-E5E1-7449-ADC9-F71F5D4AF6FD}"/>
              </a:ext>
            </a:extLst>
          </p:cNvPr>
          <p:cNvSpPr/>
          <p:nvPr/>
        </p:nvSpPr>
        <p:spPr>
          <a:xfrm>
            <a:off x="6289481" y="3469543"/>
            <a:ext cx="487191" cy="3759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03</a:t>
            </a:r>
            <a:endParaRPr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36" name="Google Shape;3794;p60">
            <a:extLst>
              <a:ext uri="{FF2B5EF4-FFF2-40B4-BE49-F238E27FC236}">
                <a16:creationId xmlns:a16="http://schemas.microsoft.com/office/drawing/2014/main" id="{8E64F08A-69FE-4C57-5301-26BDA8E5EE9B}"/>
              </a:ext>
            </a:extLst>
          </p:cNvPr>
          <p:cNvCxnSpPr>
            <a:cxnSpLocks/>
            <a:stCxn id="27" idx="1"/>
            <a:endCxn id="34" idx="1"/>
          </p:cNvCxnSpPr>
          <p:nvPr/>
        </p:nvCxnSpPr>
        <p:spPr>
          <a:xfrm rot="10800000" flipH="1" flipV="1">
            <a:off x="6225531" y="1687568"/>
            <a:ext cx="63949" cy="1969937"/>
          </a:xfrm>
          <a:prstGeom prst="bentConnector3">
            <a:avLst>
              <a:gd name="adj1" fmla="val -35747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3777;p60">
            <a:extLst>
              <a:ext uri="{FF2B5EF4-FFF2-40B4-BE49-F238E27FC236}">
                <a16:creationId xmlns:a16="http://schemas.microsoft.com/office/drawing/2014/main" id="{35433F2F-B1FE-F022-87FF-B12A26947FAA}"/>
              </a:ext>
            </a:extLst>
          </p:cNvPr>
          <p:cNvSpPr txBox="1"/>
          <p:nvPr/>
        </p:nvSpPr>
        <p:spPr>
          <a:xfrm>
            <a:off x="6776672" y="3469543"/>
            <a:ext cx="1471716" cy="37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Discount by customer segment</a:t>
            </a:r>
            <a:endParaRPr sz="1000" b="1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19033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8" name="Google Shape;3308;p38"/>
          <p:cNvSpPr txBox="1">
            <a:spLocks noGrp="1"/>
          </p:cNvSpPr>
          <p:nvPr>
            <p:ph type="title"/>
          </p:nvPr>
        </p:nvSpPr>
        <p:spPr>
          <a:xfrm>
            <a:off x="1317356" y="511444"/>
            <a:ext cx="6509288" cy="1351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GLOBAL SUPERSTORE DATASET</a:t>
            </a:r>
          </a:p>
        </p:txBody>
      </p:sp>
      <p:sp>
        <p:nvSpPr>
          <p:cNvPr id="3309" name="Google Shape;3309;p38"/>
          <p:cNvSpPr txBox="1">
            <a:spLocks noGrp="1"/>
          </p:cNvSpPr>
          <p:nvPr>
            <p:ph type="subTitle" idx="1"/>
          </p:nvPr>
        </p:nvSpPr>
        <p:spPr>
          <a:xfrm>
            <a:off x="619932" y="1115877"/>
            <a:ext cx="7904136" cy="3657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“Global Superstore is a virtual business operating in the Ecommerce sector, specializing in providing technology products, furniture, and office supplies to individuals and businesses worldwide.“</a:t>
            </a:r>
          </a:p>
          <a:p>
            <a:pPr marL="0" lvl="0" indent="0" algn="just" rtl="0">
              <a:buClr>
                <a:schemeClr val="dk1"/>
              </a:buClr>
              <a:buSzPts val="1100"/>
              <a:buFont typeface="Arial"/>
              <a:buNone/>
            </a:pPr>
            <a:endParaRPr lang="en-US"/>
          </a:p>
          <a:p>
            <a:pPr marL="0" lvl="0" indent="0" algn="just" rtl="0"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However, in recent years, the company's CEO has assessed that the </a:t>
            </a:r>
            <a:r>
              <a:rPr lang="en-US">
                <a:solidFill>
                  <a:srgbClr val="FF0000"/>
                </a:solidFill>
              </a:rPr>
              <a:t>company's operations have not been efficient and show signs of stagnation</a:t>
            </a:r>
            <a:r>
              <a:rPr lang="en-US"/>
              <a:t>. They are puzzled as to why the </a:t>
            </a:r>
            <a:r>
              <a:rPr lang="en-US">
                <a:solidFill>
                  <a:srgbClr val="FF0000"/>
                </a:solidFill>
              </a:rPr>
              <a:t>growth rate is low, profit margins are not high, and the rate of new customers is decreasing. </a:t>
            </a:r>
            <a:r>
              <a:rPr lang="en-US"/>
              <a:t>Therefore, they have provided a dataset including the following information:</a:t>
            </a:r>
          </a:p>
          <a:p>
            <a:pPr marL="0" lvl="0" indent="0" algn="just" rtl="0">
              <a:buClr>
                <a:schemeClr val="dk1"/>
              </a:buClr>
              <a:buSzPts val="1100"/>
              <a:buFont typeface="Arial"/>
              <a:buNone/>
            </a:pPr>
            <a:endParaRPr lang="en-US"/>
          </a:p>
          <a:p>
            <a:pPr marL="457200" lvl="0" indent="-317500" algn="just" rtl="0">
              <a:buClrTx/>
              <a:buSzPts val="1400"/>
              <a:buChar char="●"/>
            </a:pPr>
            <a:r>
              <a:rPr lang="en-US" b="1" i="1"/>
              <a:t>Orders information:</a:t>
            </a:r>
            <a:r>
              <a:rPr lang="en-US" b="1"/>
              <a:t> </a:t>
            </a:r>
            <a:r>
              <a:rPr lang="en-US"/>
              <a:t>Order ID, order date, delivery date, quantity, profit...</a:t>
            </a:r>
          </a:p>
          <a:p>
            <a:pPr marL="457200" lvl="0" indent="-317500" algn="just" rtl="0">
              <a:buClrTx/>
              <a:buSzPts val="1400"/>
              <a:buChar char="●"/>
            </a:pPr>
            <a:r>
              <a:rPr lang="en-US" b="1" i="1"/>
              <a:t>Customer information: </a:t>
            </a:r>
            <a:r>
              <a:rPr lang="en-US"/>
              <a:t>Name, address, country, region,...</a:t>
            </a:r>
          </a:p>
          <a:p>
            <a:pPr marL="457200" lvl="0" indent="-317500" algn="just" rtl="0">
              <a:buClrTx/>
              <a:buSzPts val="1400"/>
              <a:buChar char="●"/>
            </a:pPr>
            <a:r>
              <a:rPr lang="en-US" b="1" i="1"/>
              <a:t>Product information:</a:t>
            </a:r>
            <a:r>
              <a:rPr lang="en-US"/>
              <a:t> Product name, price, product type,...</a:t>
            </a:r>
          </a:p>
          <a:p>
            <a:pPr marL="457200" lvl="0" indent="-317500" algn="just" rtl="0">
              <a:buSzPts val="1400"/>
              <a:buChar char="●"/>
            </a:pPr>
            <a:endParaRPr lang="en-US"/>
          </a:p>
          <a:p>
            <a:pPr marL="457200" lvl="0" indent="-317500" algn="just" rtl="0">
              <a:buSzPts val="1400"/>
              <a:buChar char="●"/>
            </a:pPr>
            <a:endParaRPr lang="en-US"/>
          </a:p>
          <a:p>
            <a:pPr marL="139700" lvl="0" indent="0" algn="just" rtl="0">
              <a:buSzPts val="1400"/>
              <a:buNone/>
            </a:pPr>
            <a:endParaRPr lang="en-US"/>
          </a:p>
          <a:p>
            <a:pPr marL="0" lvl="0" indent="0" algn="just" rtl="0">
              <a:buSzPts val="1400"/>
              <a:buNone/>
            </a:pPr>
            <a:r>
              <a:rPr lang="en-US">
                <a:solidFill>
                  <a:srgbClr val="0070C0"/>
                </a:solidFill>
              </a:rPr>
              <a:t>Dataset: </a:t>
            </a:r>
            <a:r>
              <a:rPr lang="en-US"/>
              <a:t>Global Super Store Dataset</a:t>
            </a:r>
          </a:p>
          <a:p>
            <a:pPr marL="0" lvl="0" indent="0" algn="just" rtl="0">
              <a:buSzPts val="1400"/>
              <a:buNone/>
            </a:pPr>
            <a:r>
              <a:rPr lang="en-US">
                <a:solidFill>
                  <a:srgbClr val="0070C0"/>
                </a:solidFill>
              </a:rPr>
              <a:t>Data format: </a:t>
            </a:r>
            <a:r>
              <a:rPr lang="en-US"/>
              <a:t>.csv</a:t>
            </a:r>
          </a:p>
          <a:p>
            <a:pPr marL="0" lvl="0" indent="0" algn="just" rtl="0">
              <a:buSzPts val="1400"/>
              <a:buNone/>
            </a:pPr>
            <a:r>
              <a:rPr lang="en-US">
                <a:solidFill>
                  <a:srgbClr val="0070C0"/>
                </a:solidFill>
              </a:rPr>
              <a:t>Source: </a:t>
            </a:r>
            <a:r>
              <a:rPr lang="en-US">
                <a:hlinkClick r:id="rId3"/>
              </a:rPr>
              <a:t>https://www.kaggle.com/datasets/apoorvaappz/global-super-store-dataset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4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716;p58">
            <a:extLst>
              <a:ext uri="{FF2B5EF4-FFF2-40B4-BE49-F238E27FC236}">
                <a16:creationId xmlns:a16="http://schemas.microsoft.com/office/drawing/2014/main" id="{200D4BBA-767E-F490-5A95-691974CED8F0}"/>
              </a:ext>
            </a:extLst>
          </p:cNvPr>
          <p:cNvSpPr txBox="1">
            <a:spLocks/>
          </p:cNvSpPr>
          <p:nvPr/>
        </p:nvSpPr>
        <p:spPr>
          <a:xfrm>
            <a:off x="516501" y="3391017"/>
            <a:ext cx="1428250" cy="1056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>
                <a:latin typeface="Montserrat Medium" panose="00000600000000000000" pitchFamily="2" charset="0"/>
              </a:rPr>
              <a:t>Cleaning, Preprocessing</a:t>
            </a:r>
          </a:p>
        </p:txBody>
      </p:sp>
      <p:sp>
        <p:nvSpPr>
          <p:cNvPr id="16" name="Google Shape;3712;p58">
            <a:extLst>
              <a:ext uri="{FF2B5EF4-FFF2-40B4-BE49-F238E27FC236}">
                <a16:creationId xmlns:a16="http://schemas.microsoft.com/office/drawing/2014/main" id="{7001EE6A-687B-DBC6-D688-D10719ACA91E}"/>
              </a:ext>
            </a:extLst>
          </p:cNvPr>
          <p:cNvSpPr txBox="1">
            <a:spLocks/>
          </p:cNvSpPr>
          <p:nvPr/>
        </p:nvSpPr>
        <p:spPr>
          <a:xfrm>
            <a:off x="642247" y="3010424"/>
            <a:ext cx="1176758" cy="380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EXCEL</a:t>
            </a:r>
          </a:p>
        </p:txBody>
      </p:sp>
      <p:sp>
        <p:nvSpPr>
          <p:cNvPr id="19" name="Google Shape;3715;p58">
            <a:extLst>
              <a:ext uri="{FF2B5EF4-FFF2-40B4-BE49-F238E27FC236}">
                <a16:creationId xmlns:a16="http://schemas.microsoft.com/office/drawing/2014/main" id="{D1D3C46F-FDDC-036E-618E-B6D82FDE5F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ANALYSIS TOOL</a:t>
            </a:r>
            <a:endParaRPr sz="30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D25508C-9F28-A4BA-0198-881F979C0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94" y="1633439"/>
            <a:ext cx="1176758" cy="10943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AF565A2-D718-23C3-AF6E-DF08D9951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215" y="1628655"/>
            <a:ext cx="1083583" cy="10991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92BBF9-CF16-29A9-E002-8983F03806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06" r="14889" b="17783"/>
          <a:stretch/>
        </p:blipFill>
        <p:spPr>
          <a:xfrm>
            <a:off x="4918023" y="1633436"/>
            <a:ext cx="1340603" cy="1094384"/>
          </a:xfrm>
          <a:prstGeom prst="rect">
            <a:avLst/>
          </a:prstGeom>
        </p:spPr>
      </p:pic>
      <p:sp>
        <p:nvSpPr>
          <p:cNvPr id="33" name="Google Shape;3716;p58">
            <a:extLst>
              <a:ext uri="{FF2B5EF4-FFF2-40B4-BE49-F238E27FC236}">
                <a16:creationId xmlns:a16="http://schemas.microsoft.com/office/drawing/2014/main" id="{B2193A09-EB34-C3FD-0860-B24A337B6F37}"/>
              </a:ext>
            </a:extLst>
          </p:cNvPr>
          <p:cNvSpPr txBox="1">
            <a:spLocks/>
          </p:cNvSpPr>
          <p:nvPr/>
        </p:nvSpPr>
        <p:spPr>
          <a:xfrm>
            <a:off x="6803495" y="3391017"/>
            <a:ext cx="2181022" cy="4505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>
                <a:latin typeface="Montserrat Medium" panose="00000600000000000000" pitchFamily="2" charset="0"/>
              </a:rPr>
              <a:t>Data mining, </a:t>
            </a:r>
          </a:p>
          <a:p>
            <a:pPr algn="ctr"/>
            <a:r>
              <a:rPr lang="en-US" sz="1200">
                <a:latin typeface="Montserrat Medium" panose="00000600000000000000" pitchFamily="2" charset="0"/>
              </a:rPr>
              <a:t>ML model</a:t>
            </a:r>
          </a:p>
        </p:txBody>
      </p:sp>
      <p:sp>
        <p:nvSpPr>
          <p:cNvPr id="34" name="Google Shape;3712;p58">
            <a:extLst>
              <a:ext uri="{FF2B5EF4-FFF2-40B4-BE49-F238E27FC236}">
                <a16:creationId xmlns:a16="http://schemas.microsoft.com/office/drawing/2014/main" id="{9ED8CFB2-6CE7-D170-6808-012264AF0653}"/>
              </a:ext>
            </a:extLst>
          </p:cNvPr>
          <p:cNvSpPr txBox="1">
            <a:spLocks/>
          </p:cNvSpPr>
          <p:nvPr/>
        </p:nvSpPr>
        <p:spPr>
          <a:xfrm>
            <a:off x="6838570" y="3010424"/>
            <a:ext cx="2110873" cy="380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PYTHON</a:t>
            </a:r>
          </a:p>
        </p:txBody>
      </p:sp>
      <p:sp>
        <p:nvSpPr>
          <p:cNvPr id="35" name="Google Shape;3716;p58">
            <a:extLst>
              <a:ext uri="{FF2B5EF4-FFF2-40B4-BE49-F238E27FC236}">
                <a16:creationId xmlns:a16="http://schemas.microsoft.com/office/drawing/2014/main" id="{FEBE433F-9DF3-B5BA-ACC5-62E0E6B18A6F}"/>
              </a:ext>
            </a:extLst>
          </p:cNvPr>
          <p:cNvSpPr txBox="1">
            <a:spLocks/>
          </p:cNvSpPr>
          <p:nvPr/>
        </p:nvSpPr>
        <p:spPr>
          <a:xfrm>
            <a:off x="4756680" y="3391017"/>
            <a:ext cx="1663289" cy="4308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>
                <a:latin typeface="Montserrat Medium" panose="00000600000000000000" pitchFamily="2" charset="0"/>
              </a:rPr>
              <a:t>Visualization, Modeling, </a:t>
            </a:r>
          </a:p>
          <a:p>
            <a:pPr algn="ctr"/>
            <a:r>
              <a:rPr lang="en-US" sz="1200">
                <a:latin typeface="Montserrat Medium" panose="00000600000000000000" pitchFamily="2" charset="0"/>
              </a:rPr>
              <a:t>DAX function, Interactive reports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13B92E-0F98-42BB-6799-3CD3E874C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9" b="10647"/>
          <a:stretch/>
        </p:blipFill>
        <p:spPr bwMode="auto">
          <a:xfrm>
            <a:off x="2817123" y="1630543"/>
            <a:ext cx="992299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712;p58">
            <a:extLst>
              <a:ext uri="{FF2B5EF4-FFF2-40B4-BE49-F238E27FC236}">
                <a16:creationId xmlns:a16="http://schemas.microsoft.com/office/drawing/2014/main" id="{C48D3683-E39A-0137-29E9-7AAE410E0E00}"/>
              </a:ext>
            </a:extLst>
          </p:cNvPr>
          <p:cNvSpPr txBox="1">
            <a:spLocks/>
          </p:cNvSpPr>
          <p:nvPr/>
        </p:nvSpPr>
        <p:spPr>
          <a:xfrm>
            <a:off x="4711310" y="3010424"/>
            <a:ext cx="1754028" cy="380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POWER BI</a:t>
            </a:r>
          </a:p>
        </p:txBody>
      </p:sp>
      <p:sp>
        <p:nvSpPr>
          <p:cNvPr id="3" name="Google Shape;3712;p58">
            <a:extLst>
              <a:ext uri="{FF2B5EF4-FFF2-40B4-BE49-F238E27FC236}">
                <a16:creationId xmlns:a16="http://schemas.microsoft.com/office/drawing/2014/main" id="{99487727-4CFC-B6BA-296D-6B3D5D5E25C2}"/>
              </a:ext>
            </a:extLst>
          </p:cNvPr>
          <p:cNvSpPr txBox="1">
            <a:spLocks/>
          </p:cNvSpPr>
          <p:nvPr/>
        </p:nvSpPr>
        <p:spPr>
          <a:xfrm>
            <a:off x="2436258" y="3010424"/>
            <a:ext cx="1754028" cy="380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POWER BI</a:t>
            </a:r>
          </a:p>
        </p:txBody>
      </p:sp>
      <p:sp>
        <p:nvSpPr>
          <p:cNvPr id="4" name="Google Shape;3716;p58">
            <a:extLst>
              <a:ext uri="{FF2B5EF4-FFF2-40B4-BE49-F238E27FC236}">
                <a16:creationId xmlns:a16="http://schemas.microsoft.com/office/drawing/2014/main" id="{65D9CBC0-FFF9-D0DF-8137-4AF09FBDE7D7}"/>
              </a:ext>
            </a:extLst>
          </p:cNvPr>
          <p:cNvSpPr txBox="1">
            <a:spLocks/>
          </p:cNvSpPr>
          <p:nvPr/>
        </p:nvSpPr>
        <p:spPr>
          <a:xfrm>
            <a:off x="2599147" y="3391017"/>
            <a:ext cx="1428251" cy="4308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>
                <a:latin typeface="Montserrat Medium" panose="00000600000000000000" pitchFamily="2" charset="0"/>
              </a:rPr>
              <a:t>Storage, Transformation, Aggregation, Querying</a:t>
            </a:r>
          </a:p>
        </p:txBody>
      </p:sp>
    </p:spTree>
    <p:extLst>
      <p:ext uri="{BB962C8B-B14F-4D97-AF65-F5344CB8AC3E}">
        <p14:creationId xmlns:p14="http://schemas.microsoft.com/office/powerpoint/2010/main" val="3234829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712;p58">
            <a:extLst>
              <a:ext uri="{FF2B5EF4-FFF2-40B4-BE49-F238E27FC236}">
                <a16:creationId xmlns:a16="http://schemas.microsoft.com/office/drawing/2014/main" id="{7001EE6A-687B-DBC6-D688-D10719ACA91E}"/>
              </a:ext>
            </a:extLst>
          </p:cNvPr>
          <p:cNvSpPr txBox="1">
            <a:spLocks/>
          </p:cNvSpPr>
          <p:nvPr/>
        </p:nvSpPr>
        <p:spPr>
          <a:xfrm>
            <a:off x="1075559" y="3636467"/>
            <a:ext cx="287482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Storage and formatting</a:t>
            </a:r>
          </a:p>
        </p:txBody>
      </p:sp>
      <p:sp>
        <p:nvSpPr>
          <p:cNvPr id="19" name="Google Shape;3715;p58">
            <a:extLst>
              <a:ext uri="{FF2B5EF4-FFF2-40B4-BE49-F238E27FC236}">
                <a16:creationId xmlns:a16="http://schemas.microsoft.com/office/drawing/2014/main" id="{D1D3C46F-FDDC-036E-618E-B6D82FDE5F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STORAGE, FORMATTING, CREATING RELEVANT TABLE</a:t>
            </a:r>
            <a:endParaRPr sz="2800"/>
          </a:p>
        </p:txBody>
      </p:sp>
      <p:sp>
        <p:nvSpPr>
          <p:cNvPr id="2" name="Google Shape;3712;p58">
            <a:extLst>
              <a:ext uri="{FF2B5EF4-FFF2-40B4-BE49-F238E27FC236}">
                <a16:creationId xmlns:a16="http://schemas.microsoft.com/office/drawing/2014/main" id="{12FDDF5C-397E-08CF-523D-A1B2494443B4}"/>
              </a:ext>
            </a:extLst>
          </p:cNvPr>
          <p:cNvSpPr txBox="1">
            <a:spLocks/>
          </p:cNvSpPr>
          <p:nvPr/>
        </p:nvSpPr>
        <p:spPr>
          <a:xfrm>
            <a:off x="5314391" y="3636467"/>
            <a:ext cx="293554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Create relevant table</a:t>
            </a:r>
          </a:p>
        </p:txBody>
      </p:sp>
      <p:sp>
        <p:nvSpPr>
          <p:cNvPr id="23" name="Google Shape;3716;p58">
            <a:extLst>
              <a:ext uri="{FF2B5EF4-FFF2-40B4-BE49-F238E27FC236}">
                <a16:creationId xmlns:a16="http://schemas.microsoft.com/office/drawing/2014/main" id="{BCC245DA-BA23-6C04-01AC-EE5867A2BCD1}"/>
              </a:ext>
            </a:extLst>
          </p:cNvPr>
          <p:cNvSpPr txBox="1">
            <a:spLocks/>
          </p:cNvSpPr>
          <p:nvPr/>
        </p:nvSpPr>
        <p:spPr>
          <a:xfrm>
            <a:off x="1075559" y="4106318"/>
            <a:ext cx="2874820" cy="1213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>
                <a:latin typeface="Montserrat Medium" panose="00000600000000000000" pitchFamily="2" charset="0"/>
              </a:rPr>
              <a:t>Use MySql to create database, format datetime</a:t>
            </a:r>
          </a:p>
        </p:txBody>
      </p:sp>
      <p:sp>
        <p:nvSpPr>
          <p:cNvPr id="24" name="Google Shape;3716;p58">
            <a:extLst>
              <a:ext uri="{FF2B5EF4-FFF2-40B4-BE49-F238E27FC236}">
                <a16:creationId xmlns:a16="http://schemas.microsoft.com/office/drawing/2014/main" id="{7F66BBBE-9788-979F-6C74-95A605D9059E}"/>
              </a:ext>
            </a:extLst>
          </p:cNvPr>
          <p:cNvSpPr txBox="1">
            <a:spLocks/>
          </p:cNvSpPr>
          <p:nvPr/>
        </p:nvSpPr>
        <p:spPr>
          <a:xfrm>
            <a:off x="5314391" y="4106318"/>
            <a:ext cx="2935540" cy="14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>
                <a:latin typeface="Montserrat Medium" panose="00000600000000000000" pitchFamily="2" charset="0"/>
              </a:rPr>
              <a:t>Create table with Aggregate Function, Case When,…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E5A613-7A02-4A48-DCDD-C9967220C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559" y="1133800"/>
            <a:ext cx="2874820" cy="2460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B1BE98-3245-3D10-0F90-C270F8485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392" y="1133800"/>
            <a:ext cx="2935540" cy="24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53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715;p58">
            <a:extLst>
              <a:ext uri="{FF2B5EF4-FFF2-40B4-BE49-F238E27FC236}">
                <a16:creationId xmlns:a16="http://schemas.microsoft.com/office/drawing/2014/main" id="{D1D3C46F-FDDC-036E-618E-B6D82FDE5F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MODELLING</a:t>
            </a:r>
            <a:endParaRPr sz="3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E1E1B-949C-2EF9-FA2C-5F0C41722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488" y="1133800"/>
            <a:ext cx="3350262" cy="3591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DBF2D9-A90D-8816-A36E-6110F70D1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62" y="1131886"/>
            <a:ext cx="2332780" cy="3593592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6E29ED82-44C5-E21A-5984-1554F0897E2C}"/>
              </a:ext>
            </a:extLst>
          </p:cNvPr>
          <p:cNvSpPr/>
          <p:nvPr/>
        </p:nvSpPr>
        <p:spPr>
          <a:xfrm rot="16200000">
            <a:off x="3810570" y="2041656"/>
            <a:ext cx="641590" cy="1134373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6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715;p58">
            <a:extLst>
              <a:ext uri="{FF2B5EF4-FFF2-40B4-BE49-F238E27FC236}">
                <a16:creationId xmlns:a16="http://schemas.microsoft.com/office/drawing/2014/main" id="{D1D3C46F-FDDC-036E-618E-B6D82FDE5F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50011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APRIORI DATA MINING</a:t>
            </a:r>
            <a:endParaRPr sz="30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FA8DF9-5BFF-4C72-3265-27FC90D9091E}"/>
              </a:ext>
            </a:extLst>
          </p:cNvPr>
          <p:cNvGrpSpPr/>
          <p:nvPr/>
        </p:nvGrpSpPr>
        <p:grpSpPr>
          <a:xfrm>
            <a:off x="908311" y="1044311"/>
            <a:ext cx="7327377" cy="3559689"/>
            <a:chOff x="908311" y="1044311"/>
            <a:chExt cx="7327377" cy="35596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C6B780-2EA2-C164-2D41-1BC4DACD94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80" r="28674"/>
            <a:stretch/>
          </p:blipFill>
          <p:spPr>
            <a:xfrm>
              <a:off x="908311" y="1044311"/>
              <a:ext cx="7327377" cy="355968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717E125-0BF9-FEFC-AE31-29092B9C2C3E}"/>
                </a:ext>
              </a:extLst>
            </p:cNvPr>
            <p:cNvSpPr/>
            <p:nvPr/>
          </p:nvSpPr>
          <p:spPr>
            <a:xfrm>
              <a:off x="1118382" y="1899138"/>
              <a:ext cx="7104184" cy="42203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6555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712;p58">
            <a:extLst>
              <a:ext uri="{FF2B5EF4-FFF2-40B4-BE49-F238E27FC236}">
                <a16:creationId xmlns:a16="http://schemas.microsoft.com/office/drawing/2014/main" id="{7001EE6A-687B-DBC6-D688-D10719ACA91E}"/>
              </a:ext>
            </a:extLst>
          </p:cNvPr>
          <p:cNvSpPr txBox="1">
            <a:spLocks/>
          </p:cNvSpPr>
          <p:nvPr/>
        </p:nvSpPr>
        <p:spPr>
          <a:xfrm>
            <a:off x="620396" y="3172913"/>
            <a:ext cx="2218428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CREATE MEASURE</a:t>
            </a:r>
          </a:p>
        </p:txBody>
      </p:sp>
      <p:sp>
        <p:nvSpPr>
          <p:cNvPr id="19" name="Google Shape;3715;p58">
            <a:extLst>
              <a:ext uri="{FF2B5EF4-FFF2-40B4-BE49-F238E27FC236}">
                <a16:creationId xmlns:a16="http://schemas.microsoft.com/office/drawing/2014/main" id="{D1D3C46F-FDDC-036E-618E-B6D82FDE5F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DAX FUNCTION</a:t>
            </a:r>
            <a:endParaRPr sz="3000"/>
          </a:p>
        </p:txBody>
      </p:sp>
      <p:sp>
        <p:nvSpPr>
          <p:cNvPr id="2" name="Google Shape;3712;p58">
            <a:extLst>
              <a:ext uri="{FF2B5EF4-FFF2-40B4-BE49-F238E27FC236}">
                <a16:creationId xmlns:a16="http://schemas.microsoft.com/office/drawing/2014/main" id="{12FDDF5C-397E-08CF-523D-A1B2494443B4}"/>
              </a:ext>
            </a:extLst>
          </p:cNvPr>
          <p:cNvSpPr txBox="1">
            <a:spLocks/>
          </p:cNvSpPr>
          <p:nvPr/>
        </p:nvSpPr>
        <p:spPr>
          <a:xfrm>
            <a:off x="3459221" y="3172913"/>
            <a:ext cx="2218428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CREATE TABLE RFM</a:t>
            </a:r>
          </a:p>
        </p:txBody>
      </p:sp>
      <p:sp>
        <p:nvSpPr>
          <p:cNvPr id="3" name="Google Shape;3712;p58">
            <a:extLst>
              <a:ext uri="{FF2B5EF4-FFF2-40B4-BE49-F238E27FC236}">
                <a16:creationId xmlns:a16="http://schemas.microsoft.com/office/drawing/2014/main" id="{3AEB2DC9-7209-0951-3C86-432EFC78479F}"/>
              </a:ext>
            </a:extLst>
          </p:cNvPr>
          <p:cNvSpPr txBox="1">
            <a:spLocks/>
          </p:cNvSpPr>
          <p:nvPr/>
        </p:nvSpPr>
        <p:spPr>
          <a:xfrm>
            <a:off x="6298046" y="3172913"/>
            <a:ext cx="2225558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latin typeface="Oswald Medium" panose="00000600000000000000" pitchFamily="2" charset="0"/>
              </a:rPr>
              <a:t>CREATE COLUMN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0945B91-4612-64DF-2672-F93E4D87C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97" y="1133800"/>
            <a:ext cx="2218428" cy="20426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9E5215C-5ABE-66C1-CBB5-7EC7781EA6A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90916" y="1133800"/>
            <a:ext cx="2221992" cy="20391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0C3152-CFDC-F79F-9615-6027D1C817B8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442" r="-1"/>
          <a:stretch/>
        </p:blipFill>
        <p:spPr>
          <a:xfrm>
            <a:off x="3462787" y="1133800"/>
            <a:ext cx="2221992" cy="2039112"/>
          </a:xfrm>
          <a:prstGeom prst="rect">
            <a:avLst/>
          </a:prstGeom>
        </p:spPr>
      </p:pic>
      <p:sp>
        <p:nvSpPr>
          <p:cNvPr id="23" name="Google Shape;3716;p58">
            <a:extLst>
              <a:ext uri="{FF2B5EF4-FFF2-40B4-BE49-F238E27FC236}">
                <a16:creationId xmlns:a16="http://schemas.microsoft.com/office/drawing/2014/main" id="{BCC245DA-BA23-6C04-01AC-EE5867A2BCD1}"/>
              </a:ext>
            </a:extLst>
          </p:cNvPr>
          <p:cNvSpPr txBox="1">
            <a:spLocks/>
          </p:cNvSpPr>
          <p:nvPr/>
        </p:nvSpPr>
        <p:spPr>
          <a:xfrm>
            <a:off x="620394" y="3535860"/>
            <a:ext cx="2218428" cy="14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>
                <a:latin typeface="Montserrat Medium" panose="00000600000000000000" pitchFamily="2" charset="0"/>
              </a:rPr>
              <a:t>Calculate "Recency" by finding the last transaction date, using ALLEXCEPT to retain Customer ID, and DATEDIFF for the date calculation</a:t>
            </a:r>
          </a:p>
        </p:txBody>
      </p:sp>
      <p:sp>
        <p:nvSpPr>
          <p:cNvPr id="24" name="Google Shape;3716;p58">
            <a:extLst>
              <a:ext uri="{FF2B5EF4-FFF2-40B4-BE49-F238E27FC236}">
                <a16:creationId xmlns:a16="http://schemas.microsoft.com/office/drawing/2014/main" id="{7F66BBBE-9788-979F-6C74-95A605D9059E}"/>
              </a:ext>
            </a:extLst>
          </p:cNvPr>
          <p:cNvSpPr txBox="1">
            <a:spLocks/>
          </p:cNvSpPr>
          <p:nvPr/>
        </p:nvSpPr>
        <p:spPr>
          <a:xfrm>
            <a:off x="3459219" y="3535860"/>
            <a:ext cx="2225560" cy="14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>
                <a:latin typeface="Montserrat Medium" panose="00000600000000000000" pitchFamily="2" charset="0"/>
              </a:rPr>
              <a:t>Create RFM table by calculating Recency, Frequency, and the sum of Sales grouped by Customer.</a:t>
            </a:r>
          </a:p>
        </p:txBody>
      </p:sp>
      <p:sp>
        <p:nvSpPr>
          <p:cNvPr id="25" name="Google Shape;3716;p58">
            <a:extLst>
              <a:ext uri="{FF2B5EF4-FFF2-40B4-BE49-F238E27FC236}">
                <a16:creationId xmlns:a16="http://schemas.microsoft.com/office/drawing/2014/main" id="{B2F9B86B-EE0A-F6CD-9196-EF7BAB54566E}"/>
              </a:ext>
            </a:extLst>
          </p:cNvPr>
          <p:cNvSpPr txBox="1">
            <a:spLocks/>
          </p:cNvSpPr>
          <p:nvPr/>
        </p:nvSpPr>
        <p:spPr>
          <a:xfrm>
            <a:off x="6298044" y="3535860"/>
            <a:ext cx="2221992" cy="1277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>
                <a:latin typeface="Montserrat Medium" panose="00000600000000000000" pitchFamily="2" charset="0"/>
              </a:rPr>
              <a:t>Calculate the RFM Score using variables and identify customer segments based on provided conditions using the SWITCH function.</a:t>
            </a:r>
          </a:p>
        </p:txBody>
      </p:sp>
    </p:spTree>
    <p:extLst>
      <p:ext uri="{BB962C8B-B14F-4D97-AF65-F5344CB8AC3E}">
        <p14:creationId xmlns:p14="http://schemas.microsoft.com/office/powerpoint/2010/main" val="350080727"/>
      </p:ext>
    </p:extLst>
  </p:cSld>
  <p:clrMapOvr>
    <a:masterClrMapping/>
  </p:clrMapOvr>
</p:sld>
</file>

<file path=ppt/theme/theme1.xml><?xml version="1.0" encoding="utf-8"?>
<a:theme xmlns:a="http://schemas.openxmlformats.org/drawingml/2006/main" name="Product Management Business Case by Slidesgo">
  <a:themeElements>
    <a:clrScheme name="Simple Light">
      <a:dk1>
        <a:srgbClr val="103F3D"/>
      </a:dk1>
      <a:lt1>
        <a:srgbClr val="F9FBFC"/>
      </a:lt1>
      <a:dk2>
        <a:srgbClr val="F08879"/>
      </a:dk2>
      <a:lt2>
        <a:srgbClr val="16D8D8"/>
      </a:lt2>
      <a:accent1>
        <a:srgbClr val="25BCAF"/>
      </a:accent1>
      <a:accent2>
        <a:srgbClr val="258C8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C33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955</Words>
  <Application>Microsoft Office PowerPoint</Application>
  <PresentationFormat>On-screen Show (16:9)</PresentationFormat>
  <Paragraphs>169</Paragraphs>
  <Slides>33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Open Sans Light</vt:lpstr>
      <vt:lpstr>Oswald Medium</vt:lpstr>
      <vt:lpstr>Montserrat Medium</vt:lpstr>
      <vt:lpstr>Nunito Light</vt:lpstr>
      <vt:lpstr>Product Management Business Case by Slidesgo</vt:lpstr>
      <vt:lpstr>SALES ANALYSIS</vt:lpstr>
      <vt:lpstr>TABLE OF CONTENTS</vt:lpstr>
      <vt:lpstr>DATSET INFORMATION AND ANALYSIS TOOL</vt:lpstr>
      <vt:lpstr>GLOBAL SUPERSTORE DATASET</vt:lpstr>
      <vt:lpstr>ANALYSIS TOOL</vt:lpstr>
      <vt:lpstr>STORAGE, FORMATTING, CREATING RELEVANT TABLE</vt:lpstr>
      <vt:lpstr>DATA MODELLING</vt:lpstr>
      <vt:lpstr>APRIORI DATA MINING</vt:lpstr>
      <vt:lpstr>DAX FUNCTION</vt:lpstr>
      <vt:lpstr>DATA VISUALIZATION</vt:lpstr>
      <vt:lpstr>DASHBOARD VISUALIZATION</vt:lpstr>
      <vt:lpstr>PowerPoint Presentation</vt:lpstr>
      <vt:lpstr>DASHBOARD VISUALIZATION</vt:lpstr>
      <vt:lpstr>DASHBOARD VISUALIZATION</vt:lpstr>
      <vt:lpstr>DASHBOARD VISUALIZATION</vt:lpstr>
      <vt:lpstr>DASHBOARD VISUALIZATION</vt:lpstr>
      <vt:lpstr>PROBLEMS IDENTIFICATION</vt:lpstr>
      <vt:lpstr>Revenue and Profit Increase Year Over Year</vt:lpstr>
      <vt:lpstr>So what caused the  profit margin to decline?</vt:lpstr>
      <vt:lpstr>CUSTOMER SEGMENT</vt:lpstr>
      <vt:lpstr>SIMILARLY, SHIP MODE DOES NOT IMPACT PROFIT</vt:lpstr>
      <vt:lpstr>Some product sub-categories have very low or negative profit </vt:lpstr>
      <vt:lpstr>Especially, “Discount rate &gt; 20%” generated negative profit margin</vt:lpstr>
      <vt:lpstr>Moreover, the increase of new customers is not high</vt:lpstr>
      <vt:lpstr>RECOMMENDATIONS</vt:lpstr>
      <vt:lpstr>STOP DISCOUNT &gt; 20% for ALL PRODUCTS</vt:lpstr>
      <vt:lpstr>Discount products by basket analysis</vt:lpstr>
      <vt:lpstr>Discount products by basket analysis</vt:lpstr>
      <vt:lpstr>Discount products by Customer RFM</vt:lpstr>
      <vt:lpstr>Discount products by Customer RFM</vt:lpstr>
      <vt:lpstr>DISCOUNT BY SEASON</vt:lpstr>
      <vt:lpstr>EXECUTIVE SUMMARY</vt:lpstr>
      <vt:lpstr>EXECUTIVE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bao ly</cp:lastModifiedBy>
  <cp:revision>49</cp:revision>
  <dcterms:modified xsi:type="dcterms:W3CDTF">2024-08-27T09:41:58Z</dcterms:modified>
</cp:coreProperties>
</file>